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3;&#1086;&#1096;&#1072;&#1076;&#1100;.m4a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0" Type="http://schemas.openxmlformats.org/officeDocument/2006/relationships/image" Target="../media/image6.png"/><Relationship Id="rId4" Type="http://schemas.openxmlformats.org/officeDocument/2006/relationships/audio" Target="../media/audio2.wav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5938" y="-315416"/>
            <a:ext cx="9209937" cy="718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Лента лицом вверх 3">
            <a:hlinkClick r:id="" action="ppaction://hlinkshowjump?jump=nextslide" highlightClick="1"/>
          </p:cNvPr>
          <p:cNvSpPr/>
          <p:nvPr/>
        </p:nvSpPr>
        <p:spPr>
          <a:xfrm>
            <a:off x="114266" y="33407"/>
            <a:ext cx="2002699" cy="838446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</a:p>
        </p:txBody>
      </p:sp>
      <p:pic>
        <p:nvPicPr>
          <p:cNvPr id="16" name="Рисунок 15" descr="http://foto.fastimagess.ru/img-q5y5x5n416b41454i4j4b424n5t5q4i4i404u4a4k474k5s444r4n4/get/3505/200418627.7e/0_1203f0_6ff80691_orig.pn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68524" y="1833970"/>
            <a:ext cx="9215108" cy="502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408560"/>
            <a:ext cx="959782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0631" y="5402538"/>
            <a:ext cx="846552" cy="1062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5068686"/>
            <a:ext cx="706712" cy="146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4676251"/>
            <a:ext cx="799791" cy="1464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404" y="3515987"/>
            <a:ext cx="1202872" cy="173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http://effects1.ru/png/kartinka/1/1/loshadi/koni_12-320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917" y="476672"/>
            <a:ext cx="2500330" cy="342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1269793" cy="137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лошадь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357158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0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9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65 -0.09554 C 0.054 -0.1004 0.05382 -0.1034 0.054 -0.10896 C 0.05157 -0.12607 0.05539 -0.14527 0.06042 -0.15846 C 0.06198 -0.16262 0.0632 -0.16725 0.06546 -0.17002 C 0.07223 -0.18622 0.08455 -0.18899 0.09566 -0.19524 C 0.129 -0.20981 0.16094 -0.22115 0.19428 -0.23572 C 0.19757 -0.22809 0.20018 -0.22068 0.20382 -0.21328 C 0.20539 -0.2068 0.2073 -0.20033 0.20921 -0.19385 C 0.20955 -0.19316 0.21042 -0.192 0.2106 -0.19084 C 0.2158 -0.17511 0.21806 -0.15267 0.23004 -0.15314 C 0.23212 -0.15059 0.23421 -0.14944 0.23681 -0.14805 C 0.24271 -0.13972 0.24879 -0.13001 0.25556 -0.12237 C 0.25851 -0.11867 0.26181 -0.11728 0.26528 -0.11566 C 0.26702 -0.11451 0.26875 -0.11266 0.27066 -0.11173 C 0.27587 -0.10965 0.28108 -0.11034 0.28594 -0.11057 C 0.29132 -0.11381 0.2981 -0.11636 0.30296 -0.12191 C 0.30417 -0.12469 0.30591 -0.12654 0.30747 -0.12885 C 0.30938 -0.13301 0.31077 -0.1381 0.31355 -0.14111 C 0.31546 -0.1455 0.31563 -0.14967 0.31632 -0.15499 C 0.3165 -0.15776 0.31737 -0.16378 0.31754 -0.16332 C 0.31685 -0.17002 0.31789 -0.17673 0.31737 -0.18344 C 0.31407 -0.20333 0.3106 -0.22346 0.30539 -0.24266 " pathEditMode="relative" rAng="-1144198" ptsTypes="fffffffffffffffffffffA">
                                      <p:cBhvr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73" y="-552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 showWhenStopped="0"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</Words>
  <Application>Microsoft Office PowerPoint</Application>
  <PresentationFormat>Экран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62</cp:revision>
  <dcterms:created xsi:type="dcterms:W3CDTF">2017-10-16T12:38:22Z</dcterms:created>
  <dcterms:modified xsi:type="dcterms:W3CDTF">2018-01-04T16:20:57Z</dcterms:modified>
</cp:coreProperties>
</file>