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194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011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44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416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971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89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795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31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321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051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203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6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audio" Target="../media/audio1.wav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80;&#1085;&#1090;&#1077;&#1088;&#1072;&#1082;&#1090;&#1080;&#1074;&#1085;&#1072;&#1103;%20&#1080;&#1075;&#1088;&#1072;%20&#1076;&#1086;&#1084;&#1072;&#1096;&#1085;&#1080;&#1077;%20&#1078;&#1080;&#1074;&#1086;&#1090;&#1085;&#1099;&#1077;\&#1075;&#1086;&#1083;&#1086;&#1089;&#1072;\&#1082;&#1086;&#1079;&#1072;.m4a" TargetMode="Externa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image" Target="../media/image1.jpeg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4" Type="http://schemas.openxmlformats.org/officeDocument/2006/relationships/audio" Target="../media/audio2.wav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80;&#1085;&#1090;&#1077;&#1088;&#1072;&#1082;&#1090;&#1080;&#1074;&#1085;&#1072;&#1103;%20&#1080;&#1075;&#1088;&#1072;%20&#1076;&#1086;&#1084;&#1072;&#1096;&#1085;&#1080;&#1077;%20&#1078;&#1080;&#1074;&#1086;&#1090;&#1085;&#1099;&#1077;\&#1075;&#1086;&#1083;&#1086;&#1089;&#1072;\&#1084;&#1086;&#1083;&#1086;&#1076;&#1077;&#1094;.m4a" TargetMode="Externa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7oom.ru/powerpoint/fon-dlya-prezentacii-vesna-03.jpg?ver=3.0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6513" y="0"/>
            <a:ext cx="9180512" cy="690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playcast.ru/uploads/2016/04/10/18210668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0608" y="981805"/>
            <a:ext cx="10044608" cy="63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s://img-fotki.yandex.ru/get/143523/200418627.193/0_184c2a_4cc56962_ori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683357" y="4172469"/>
            <a:ext cx="2077332" cy="2126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2" descr="https://img-fotki.yandex.ru/get/196771/200418627.194/0_184c31_1ecdcc44_M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8238" y="5189982"/>
            <a:ext cx="1369528" cy="147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http://kira-scrap.ru/KATALOG/ZHIVOTNYE/2/0_125a9e_3e3fd679_M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79" y="4902799"/>
            <a:ext cx="1287069" cy="1856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8" descr="http://s4.pic4you.ru/y2014/10-16/12216/4653881-thumb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5388" y="5459347"/>
            <a:ext cx="74711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s://img-fotki.yandex.ru/get/113961/251520226.4a3/0_15f0c8_4d0b4fa7_S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329" y="5489848"/>
            <a:ext cx="1005262" cy="1178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4" descr="https://img-fotki.yandex.ru/get/194989/200418627.194/0_184c2f_6406fe42_orig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424" y="5318989"/>
            <a:ext cx="694911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g-fotki.yandex.ru/get/9300/66124276.1df/0_a46ce_57637642_M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9037" y="5583250"/>
            <a:ext cx="864096" cy="1084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6" descr="http://www.playcast.ru/uploads/2016/06/23/19083873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5616866"/>
            <a:ext cx="1117021" cy="124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Лента лицом вверх 3">
            <a:hlinkClick r:id="" action="ppaction://hlinkshowjump?jump=nextslide" highlightClick="1"/>
          </p:cNvPr>
          <p:cNvSpPr/>
          <p:nvPr/>
        </p:nvSpPr>
        <p:spPr>
          <a:xfrm>
            <a:off x="179512" y="44624"/>
            <a:ext cx="1892158" cy="840726"/>
          </a:xfrm>
          <a:prstGeom prst="ribbon2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далее</a:t>
            </a:r>
          </a:p>
        </p:txBody>
      </p:sp>
      <p:pic>
        <p:nvPicPr>
          <p:cNvPr id="15" name="коза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5"/>
          <a:stretch>
            <a:fillRect/>
          </a:stretch>
        </p:blipFill>
        <p:spPr>
          <a:xfrm>
            <a:off x="4214810" y="65532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98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6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98 0.0354 C -0.05989 0.0199 -0.08715 -0.00115 -0.11389 -0.0185 C -0.13264 -0.03307 -0.15399 -0.05065 -0.17239 -0.05829 C -0.21562 -0.07517 -0.24045 -0.05968 -0.25208 -0.04048 C -0.25989 -0.03446 -0.26666 -0.03007 -0.27239 -0.02151 C -0.27743 -0.01827 -0.28507 -0.01573 -0.29045 -0.01249 C -0.2967 -0.0111 -0.30243 -0.01156 -0.30903 -0.00879 C -0.31007 -0.00809 -0.31163 -0.00786 -0.31267 -0.00948 C -0.31423 -0.00902 -0.31632 -0.01064 -0.31823 -0.01179 C -0.32795 -0.01226 -0.32135 -0.00925 -0.32934 -0.01087 C -0.34514 -0.01434 -0.33871 -0.01503 -0.34583 -0.01411 C -0.36823 -0.02382 -0.38212 -0.0185 -0.39705 -0.01896 C -0.40677 -0.01896 -0.41736 -0.01943 -0.42083 -0.01434 C -0.42448 -0.00855 -0.42778 -0.00138 -0.4309 0.00463 C -0.43316 0.00532 -0.43455 0.00532 -0.43646 0.00579 C -0.43802 0.0044 -0.44045 0.00116 -0.44149 0.0007 C -0.44566 0.00047 -0.44948 0.00278 -0.45156 0.00463 C -0.45885 0.0007 -0.45486 0.00394 -0.46354 -0.00323 " pathEditMode="relative" rAng="-25096939" ptsTypes="fffffffffffffffffA"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28" y="-192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 showWhenStopped="0">
                <p:cTn id="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7oom.ru/powerpoint/fon-dlya-prezentacii-vesna-03.jpg?ver=3.0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788024" y="692696"/>
            <a:ext cx="2880320" cy="757299"/>
          </a:xfrm>
          <a:prstGeom prst="rect">
            <a:avLst/>
          </a:prstGeom>
        </p:spPr>
        <p:txBody>
          <a:bodyPr wrap="none">
            <a:prstTxWarp prst="textTriangleInverted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МОЛОДЕЦ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0" name="Picture 2" descr="http://www.playcast.ru/uploads/2016/06/07/18920920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-99392"/>
            <a:ext cx="410445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6" name="Picture 18" descr="http://www.playcast.ru/uploads/2014/03/06/7726076.gif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779912" y="2852936"/>
            <a:ext cx="4536504" cy="3685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молодец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501090" y="607220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723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 vol="2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69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2</Words>
  <Application>Microsoft Office PowerPoint</Application>
  <PresentationFormat>Экран (4:3)</PresentationFormat>
  <Paragraphs>2</Paragraphs>
  <Slides>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Mihail</dc:creator>
  <cp:lastModifiedBy>Mihail</cp:lastModifiedBy>
  <cp:revision>60</cp:revision>
  <dcterms:created xsi:type="dcterms:W3CDTF">2017-10-16T12:38:22Z</dcterms:created>
  <dcterms:modified xsi:type="dcterms:W3CDTF">2018-01-04T16:26:13Z</dcterms:modified>
</cp:coreProperties>
</file>