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3" r:id="rId9"/>
    <p:sldId id="268" r:id="rId10"/>
    <p:sldId id="267" r:id="rId11"/>
    <p:sldId id="271" r:id="rId12"/>
    <p:sldId id="269" r:id="rId13"/>
    <p:sldId id="272" r:id="rId14"/>
    <p:sldId id="270" r:id="rId15"/>
    <p:sldId id="277" r:id="rId16"/>
    <p:sldId id="275" r:id="rId17"/>
    <p:sldId id="278" r:id="rId18"/>
    <p:sldId id="274" r:id="rId19"/>
    <p:sldId id="279" r:id="rId20"/>
    <p:sldId id="273" r:id="rId21"/>
    <p:sldId id="280" r:id="rId22"/>
    <p:sldId id="281" r:id="rId23"/>
    <p:sldId id="282" r:id="rId24"/>
    <p:sldId id="283" r:id="rId25"/>
    <p:sldId id="26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E4FCF-795A-43CF-B093-39DA4C6C3C4B}" type="datetimeFigureOut">
              <a:rPr lang="ru-RU" smtClean="0"/>
              <a:pPr/>
              <a:t>04.11.2017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CE482-7690-4CCA-9200-DE739DF6A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E4FCF-795A-43CF-B093-39DA4C6C3C4B}" type="datetimeFigureOut">
              <a:rPr lang="ru-RU" smtClean="0"/>
              <a:pPr/>
              <a:t>04.11.2017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CE482-7690-4CCA-9200-DE739DF6A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E4FCF-795A-43CF-B093-39DA4C6C3C4B}" type="datetimeFigureOut">
              <a:rPr lang="ru-RU" smtClean="0"/>
              <a:pPr/>
              <a:t>04.11.2017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CE482-7690-4CCA-9200-DE739DF6A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E4FCF-795A-43CF-B093-39DA4C6C3C4B}" type="datetimeFigureOut">
              <a:rPr lang="ru-RU" smtClean="0"/>
              <a:pPr/>
              <a:t>04.11.2017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CE482-7690-4CCA-9200-DE739DF6A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E4FCF-795A-43CF-B093-39DA4C6C3C4B}" type="datetimeFigureOut">
              <a:rPr lang="ru-RU" smtClean="0"/>
              <a:pPr/>
              <a:t>04.11.2017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CE482-7690-4CCA-9200-DE739DF6A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E4FCF-795A-43CF-B093-39DA4C6C3C4B}" type="datetimeFigureOut">
              <a:rPr lang="ru-RU" smtClean="0"/>
              <a:pPr/>
              <a:t>04.11.2017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CE482-7690-4CCA-9200-DE739DF6A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E4FCF-795A-43CF-B093-39DA4C6C3C4B}" type="datetimeFigureOut">
              <a:rPr lang="ru-RU" smtClean="0"/>
              <a:pPr/>
              <a:t>04.11.2017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CE482-7690-4CCA-9200-DE739DF6A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E4FCF-795A-43CF-B093-39DA4C6C3C4B}" type="datetimeFigureOut">
              <a:rPr lang="ru-RU" smtClean="0"/>
              <a:pPr/>
              <a:t>04.11.2017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CE482-7690-4CCA-9200-DE739DF6A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E4FCF-795A-43CF-B093-39DA4C6C3C4B}" type="datetimeFigureOut">
              <a:rPr lang="ru-RU" smtClean="0"/>
              <a:pPr/>
              <a:t>04.11.2017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CE482-7690-4CCA-9200-DE739DF6A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E4FCF-795A-43CF-B093-39DA4C6C3C4B}" type="datetimeFigureOut">
              <a:rPr lang="ru-RU" smtClean="0"/>
              <a:pPr/>
              <a:t>04.11.2017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CE482-7690-4CCA-9200-DE739DF6A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E4FCF-795A-43CF-B093-39DA4C6C3C4B}" type="datetimeFigureOut">
              <a:rPr lang="ru-RU" smtClean="0"/>
              <a:pPr/>
              <a:t>04.11.2017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CE482-7690-4CCA-9200-DE739DF6A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E4FCF-795A-43CF-B093-39DA4C6C3C4B}" type="datetimeFigureOut">
              <a:rPr lang="ru-RU" smtClean="0"/>
              <a:pPr/>
              <a:t>04.11.2017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CE482-7690-4CCA-9200-DE739DF6A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olgasergeeff.ru/wp-content/uploads/2012/08/49.jpg" TargetMode="External"/><Relationship Id="rId7" Type="http://schemas.openxmlformats.org/officeDocument/2006/relationships/hyperlink" Target="http://ucthat-v-skole.ru/biblioteka/zagadki/zagadki-pro-tsifry/76-zagadki-pro-tsifru-4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hobobo.ru/stihi/stihotvorenie/stihi-zagadki-pro-cifry-o-emel-yanova" TargetMode="External"/><Relationship Id="rId5" Type="http://schemas.openxmlformats.org/officeDocument/2006/relationships/hyperlink" Target="http://laksena.ru/2013/11/poslovotsi-i-pogovorki-s-tsiframi/" TargetMode="External"/><Relationship Id="rId4" Type="http://schemas.openxmlformats.org/officeDocument/2006/relationships/hyperlink" Target="http://chto-takoe-lyubov.net/stikhi-o-lyubvi/kollektsii-stikhov/7872-stixi-pro-czifru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positphotos_35738013-stock-illustration-vector-background-from-number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07377" y="2714620"/>
            <a:ext cx="5150705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Числа вокруг нас!</a:t>
            </a:r>
            <a:endParaRPr lang="ru-RU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41337" y="3571876"/>
            <a:ext cx="31881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Выполнил:  ученик  1  класс </a:t>
            </a:r>
          </a:p>
          <a:p>
            <a:r>
              <a:rPr lang="ru-RU" b="1" i="1" dirty="0" smtClean="0"/>
              <a:t>МБОУ «ЦО № 1»</a:t>
            </a:r>
          </a:p>
          <a:p>
            <a:r>
              <a:rPr lang="ru-RU" b="1" i="1" dirty="0" smtClean="0"/>
              <a:t>Саранцев  Андрей Евгеньевич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8773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4-Number-PN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1006322"/>
            <a:ext cx="3996000" cy="3996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57356" y="571480"/>
            <a:ext cx="3554691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Как-то раз зимой четверка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Собралась пойти на горку.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теплых варежках, в ушанке,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 собою тащит санки.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пластмассовой тарелке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Едут вниз четыре белки.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четыре куропатки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 горой играют в прятки.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горе четыре мыши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Перепутали все лыжи,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ежи, четыре братца,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Помогли им разобраться!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Лось на четырех ногах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теплой шапкой на рогах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дороге снег топтал,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санях зверей катал!</a:t>
            </a:r>
          </a:p>
          <a:p>
            <a:pPr algn="ctr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Гурина И.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8773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910" y="691202"/>
            <a:ext cx="4043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/>
              <a:t>Поговорки и пословицы:</a:t>
            </a:r>
            <a:endParaRPr lang="ru-RU" sz="2800" b="1" i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714348" y="2428868"/>
            <a:ext cx="39530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/>
              <a:t>Крылатые выражения:</a:t>
            </a:r>
            <a:endParaRPr lang="ru-RU" sz="2800" b="1" i="1" u="sng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3929066"/>
            <a:ext cx="15456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u="sng" dirty="0" smtClean="0"/>
              <a:t>Загадки:</a:t>
            </a:r>
            <a:endParaRPr lang="ru-RU" sz="2800" b="1" i="1" u="sng" dirty="0"/>
          </a:p>
        </p:txBody>
      </p:sp>
      <p:sp>
        <p:nvSpPr>
          <p:cNvPr id="17" name="TextBox 16"/>
          <p:cNvSpPr txBox="1"/>
          <p:nvPr/>
        </p:nvSpPr>
        <p:spPr>
          <a:xfrm>
            <a:off x="2428860" y="4071942"/>
            <a:ext cx="322652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Сколько лапок у мангуста,</a:t>
            </a:r>
          </a:p>
          <a:p>
            <a:r>
              <a:rPr lang="ru-RU" i="1" dirty="0" smtClean="0"/>
              <a:t>Лепестков в цветке капусты,</a:t>
            </a:r>
          </a:p>
          <a:p>
            <a:r>
              <a:rPr lang="ru-RU" i="1" dirty="0" smtClean="0"/>
              <a:t>Пальцев на куриной ножке</a:t>
            </a:r>
          </a:p>
          <a:p>
            <a:r>
              <a:rPr lang="ru-RU" i="1" dirty="0" smtClean="0"/>
              <a:t>И на задней лапе кошки,</a:t>
            </a:r>
          </a:p>
          <a:p>
            <a:r>
              <a:rPr lang="ru-RU" i="1" dirty="0" smtClean="0"/>
              <a:t>Рук у Тани вместе с Петей</a:t>
            </a:r>
          </a:p>
          <a:p>
            <a:r>
              <a:rPr lang="ru-RU" i="1" dirty="0" smtClean="0"/>
              <a:t>И всего сторон на свете</a:t>
            </a:r>
          </a:p>
          <a:p>
            <a:r>
              <a:rPr lang="ru-RU" i="1" dirty="0" smtClean="0"/>
              <a:t>Да и океанов в мире,</a:t>
            </a:r>
          </a:p>
          <a:p>
            <a:r>
              <a:rPr lang="ru-RU" i="1" dirty="0" smtClean="0"/>
              <a:t>Знает циферка… (четыре)</a:t>
            </a:r>
            <a:endParaRPr lang="ru-RU" i="1" dirty="0"/>
          </a:p>
        </p:txBody>
      </p:sp>
      <p:pic>
        <p:nvPicPr>
          <p:cNvPr id="18" name="Рисунок 17" descr="4kla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620438"/>
            <a:ext cx="2742968" cy="28800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285852" y="1142984"/>
            <a:ext cx="4572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i="1" dirty="0" smtClean="0"/>
              <a:t>Без </a:t>
            </a:r>
            <a:r>
              <a:rPr lang="ru-RU" i="1" dirty="0" smtClean="0"/>
              <a:t>четырех углов изба не рубится</a:t>
            </a:r>
            <a:r>
              <a:rPr lang="ru-RU" i="1" dirty="0" smtClean="0"/>
              <a:t>.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Четыре страны света на четырех морях положены.</a:t>
            </a:r>
            <a:endParaRPr lang="ru-RU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2437548" y="2928934"/>
            <a:ext cx="3063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i="1" dirty="0" smtClean="0"/>
              <a:t>На </a:t>
            </a:r>
            <a:r>
              <a:rPr lang="ru-RU" i="1" dirty="0" smtClean="0"/>
              <a:t>все четыре стороны</a:t>
            </a:r>
            <a:r>
              <a:rPr lang="ru-RU" dirty="0" smtClean="0"/>
              <a:t>.</a:t>
            </a:r>
            <a:endParaRPr lang="ru-RU" i="1" dirty="0" smtClean="0"/>
          </a:p>
          <a:p>
            <a:pPr marL="342900" indent="-342900">
              <a:buAutoNum type="arabicPeriod"/>
            </a:pPr>
            <a:r>
              <a:rPr lang="ru-RU" i="1" dirty="0" smtClean="0"/>
              <a:t>Жить в четырех стенах.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8773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5-Number-PN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01156" y="1043446"/>
            <a:ext cx="3744000" cy="3744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71670" y="571480"/>
            <a:ext cx="3312638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Чем так занята Пятерка?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 нее идет уборка!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Воду носят пять бобров,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Окна моют пять коров.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Пять мышей несут метелку,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Пять гусят ей чинят полку,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Пять котят белье стирают,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Пыль повсюду вытирают,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Пять веселых комаров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Выбивают пыль с ковров,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Пять зеленых лягушат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 ним на выручку спешат.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Моют пять ежей посуду.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Чисто стало – просто чудо!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 столом потом сидели,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Пили чай и плюшки ели!</a:t>
            </a:r>
          </a:p>
          <a:p>
            <a:pPr algn="ctr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Гурина И.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8773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910" y="691202"/>
            <a:ext cx="4043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/>
              <a:t>Поговорки и пословицы:</a:t>
            </a:r>
            <a:endParaRPr lang="ru-RU" sz="2800" b="1" i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714348" y="2428868"/>
            <a:ext cx="39530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/>
              <a:t>Крылатые выражения:</a:t>
            </a:r>
            <a:endParaRPr lang="ru-RU" sz="2800" b="1" i="1" u="sng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3929066"/>
            <a:ext cx="15456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u="sng" dirty="0" smtClean="0"/>
              <a:t>Загадки:</a:t>
            </a:r>
            <a:endParaRPr lang="ru-RU" sz="2800" b="1" i="1" u="sng" dirty="0"/>
          </a:p>
        </p:txBody>
      </p:sp>
      <p:pic>
        <p:nvPicPr>
          <p:cNvPr id="11" name="Рисунок 10" descr="5kla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38518" y="571480"/>
            <a:ext cx="2248258" cy="288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500298" y="4071942"/>
            <a:ext cx="320536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Сколько пальцев на руке</a:t>
            </a:r>
          </a:p>
          <a:p>
            <a:r>
              <a:rPr lang="ru-RU" i="1" dirty="0" smtClean="0"/>
              <a:t>И копеек в пятачке,</a:t>
            </a:r>
          </a:p>
          <a:p>
            <a:r>
              <a:rPr lang="ru-RU" i="1" dirty="0" smtClean="0"/>
              <a:t>У морской звезды лучей, </a:t>
            </a:r>
          </a:p>
          <a:p>
            <a:r>
              <a:rPr lang="ru-RU" i="1" dirty="0" smtClean="0"/>
              <a:t>Клювов у пяти грачей,</a:t>
            </a:r>
          </a:p>
          <a:p>
            <a:r>
              <a:rPr lang="ru-RU" i="1" dirty="0" smtClean="0"/>
              <a:t>Лопастей у листьев клена</a:t>
            </a:r>
          </a:p>
          <a:p>
            <a:r>
              <a:rPr lang="ru-RU" i="1" dirty="0" smtClean="0"/>
              <a:t>И углов у бастиона,</a:t>
            </a:r>
          </a:p>
          <a:p>
            <a:r>
              <a:rPr lang="ru-RU" i="1" dirty="0" smtClean="0"/>
              <a:t>Про все это рассказать </a:t>
            </a:r>
          </a:p>
          <a:p>
            <a:r>
              <a:rPr lang="ru-RU" i="1" dirty="0" smtClean="0"/>
              <a:t>Нам поможет цифра… (пять)</a:t>
            </a:r>
            <a:endParaRPr lang="ru-RU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2125027" y="2928934"/>
            <a:ext cx="39471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i="1" dirty="0" smtClean="0"/>
              <a:t>Как </a:t>
            </a:r>
            <a:r>
              <a:rPr lang="ru-RU" i="1" dirty="0" smtClean="0"/>
              <a:t>свои пять пальцев</a:t>
            </a:r>
            <a:r>
              <a:rPr lang="ru-RU" i="1" dirty="0" smtClean="0"/>
              <a:t>.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Пятое колесо в телеге</a:t>
            </a:r>
            <a:r>
              <a:rPr lang="ru-RU" i="1" dirty="0" smtClean="0"/>
              <a:t>.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Пятеро волов одной сохой пашут</a:t>
            </a:r>
            <a:endParaRPr lang="ru-RU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1357290" y="1142984"/>
            <a:ext cx="47436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i="1" dirty="0" smtClean="0"/>
              <a:t>У </a:t>
            </a:r>
            <a:r>
              <a:rPr lang="ru-RU" i="1" dirty="0" smtClean="0"/>
              <a:t>него шесть хитростей и пять </a:t>
            </a:r>
            <a:r>
              <a:rPr lang="ru-RU" i="1" dirty="0" smtClean="0"/>
              <a:t>обманов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Пятерым просторно, а двоим тесно</a:t>
            </a:r>
            <a:r>
              <a:rPr lang="ru-RU" i="1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8773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number6_PNG1854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1257760"/>
            <a:ext cx="3600000" cy="360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13645" y="565265"/>
            <a:ext cx="4244239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 столом сидит Шестерка.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Перед ней печенья горка.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Шесть огромных шоколадок,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Шесть прозрачных мармеладок,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Шесть коробочек зефира,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Шесть бутылочек кефира.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Съела все Шестерка, встала,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потом в дверях застряла!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Ах, - вздыхает цифра Шесть,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Видно, надо меньше есть!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Шесть мышат над ней смеются,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Шесть шмелей над цифрой вьются!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Эй, шестерка, твой живот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двери точно не пройдет!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Чтобы в эту дверь пролезть,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диету надо сесть!</a:t>
            </a:r>
          </a:p>
          <a:p>
            <a:pPr algn="ctr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Гурина И.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8773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910" y="691202"/>
            <a:ext cx="4043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/>
              <a:t>Поговорки и пословицы:</a:t>
            </a:r>
            <a:endParaRPr lang="ru-RU" sz="2800" b="1" i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714348" y="2428868"/>
            <a:ext cx="39530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/>
              <a:t>Крылатые выражения:</a:t>
            </a:r>
            <a:endParaRPr lang="ru-RU" sz="2800" b="1" i="1" u="sng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3929066"/>
            <a:ext cx="15456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u="sng" dirty="0" smtClean="0"/>
              <a:t>Загадки:</a:t>
            </a:r>
            <a:endParaRPr lang="ru-RU" sz="2800" b="1" i="1" u="sng" dirty="0"/>
          </a:p>
        </p:txBody>
      </p:sp>
      <p:pic>
        <p:nvPicPr>
          <p:cNvPr id="16" name="Рисунок 15" descr="6kla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46" y="642918"/>
            <a:ext cx="2742968" cy="2880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428860" y="4049634"/>
            <a:ext cx="353103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Сколько букв есть у дракона</a:t>
            </a:r>
          </a:p>
          <a:p>
            <a:r>
              <a:rPr lang="ru-RU" i="1" dirty="0" smtClean="0"/>
              <a:t>И нулей у миллиона,</a:t>
            </a:r>
          </a:p>
          <a:p>
            <a:r>
              <a:rPr lang="ru-RU" i="1" dirty="0" smtClean="0"/>
              <a:t>Разных шахматных фигур,</a:t>
            </a:r>
          </a:p>
          <a:p>
            <a:r>
              <a:rPr lang="ru-RU" i="1" dirty="0" smtClean="0"/>
              <a:t>Крыльев у трех белых кур,</a:t>
            </a:r>
          </a:p>
          <a:p>
            <a:r>
              <a:rPr lang="ru-RU" i="1" dirty="0" smtClean="0"/>
              <a:t>Ног у майского жука</a:t>
            </a:r>
          </a:p>
          <a:p>
            <a:r>
              <a:rPr lang="ru-RU" i="1" dirty="0" smtClean="0"/>
              <a:t>И сторон у сундука.</a:t>
            </a:r>
          </a:p>
          <a:p>
            <a:r>
              <a:rPr lang="ru-RU" i="1" dirty="0" smtClean="0"/>
              <a:t>Коль не можем сами счесть,</a:t>
            </a:r>
          </a:p>
          <a:p>
            <a:r>
              <a:rPr lang="ru-RU" i="1" dirty="0" smtClean="0"/>
              <a:t>Нам подскажет цифра… (шесть)</a:t>
            </a:r>
            <a:endParaRPr lang="ru-RU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3126607" y="2857496"/>
            <a:ext cx="25884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i="1" dirty="0" smtClean="0"/>
              <a:t>Шестое чувство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Шесть пядей во лбу.</a:t>
            </a:r>
            <a:endParaRPr lang="ru-RU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1214414" y="1142984"/>
            <a:ext cx="46434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ru-RU" i="1" dirty="0" smtClean="0"/>
              <a:t>Давать</a:t>
            </a:r>
            <a:r>
              <a:rPr lang="ru-RU" i="1" dirty="0" smtClean="0"/>
              <a:t>, брать, делиться </a:t>
            </a:r>
            <a:r>
              <a:rPr lang="ru-RU" i="1" dirty="0" smtClean="0"/>
              <a:t>тайной, расспрашивать</a:t>
            </a:r>
            <a:r>
              <a:rPr lang="ru-RU" i="1" dirty="0" smtClean="0"/>
              <a:t>, угощать, принимать угощение – вот 6 признаков </a:t>
            </a:r>
            <a:r>
              <a:rPr lang="ru-RU" i="1" dirty="0" smtClean="0"/>
              <a:t>дружбы.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8773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number7_PNG186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44000" y="1214422"/>
            <a:ext cx="3600000" cy="360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28662" y="571480"/>
            <a:ext cx="5241371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Однажды Семерка гуляла в лесу: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Корзина в руках и очки на носу.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волшебном лесу расцвела красота,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корзинке огромной спала пустота!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Семь зайцев на встречу скакали гурьбой: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Грибы собираешь? Мы тоже с тобой!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лесу зеленому зайцы бродили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вместе с Семеркой грибы находили!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Семь толстых волнушек в болоте нашли,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Семь желтых лисичек под елкой росли,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Семь белых грибов на поляне стоят,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рядом семья – семь веселых опят!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Вот семь сыроежек, семь скользких маслят,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Семь рыжиков славных в тенечке шалят.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Удачной грибная охота была: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Семерка корзину едва подняла!</a:t>
            </a:r>
          </a:p>
          <a:p>
            <a:pPr algn="ctr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Гурина 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8773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910" y="691202"/>
            <a:ext cx="4043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/>
              <a:t>Поговорки и пословицы:</a:t>
            </a:r>
            <a:endParaRPr lang="ru-RU" sz="2800" b="1" i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714348" y="2428868"/>
            <a:ext cx="39530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/>
              <a:t>Крылатые выражения:</a:t>
            </a:r>
            <a:endParaRPr lang="ru-RU" sz="2800" b="1" i="1" u="sng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3929066"/>
            <a:ext cx="15456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u="sng" dirty="0" smtClean="0"/>
              <a:t>Загадки:</a:t>
            </a:r>
            <a:endParaRPr lang="ru-RU" sz="2800" b="1" i="1" u="sng" dirty="0"/>
          </a:p>
        </p:txBody>
      </p:sp>
      <p:pic>
        <p:nvPicPr>
          <p:cNvPr id="11" name="Рисунок 10" descr="hello_html_m4a0d7fd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335947"/>
            <a:ext cx="2484335" cy="330736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357422" y="4071942"/>
            <a:ext cx="315567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Сколько в радуге цветов,</a:t>
            </a:r>
          </a:p>
          <a:p>
            <a:r>
              <a:rPr lang="ru-RU" i="1" dirty="0" smtClean="0"/>
              <a:t>Дней в неделе у китов.</a:t>
            </a:r>
          </a:p>
          <a:p>
            <a:r>
              <a:rPr lang="ru-RU" i="1" dirty="0" smtClean="0"/>
              <a:t>Гномиков у Белоснежки,</a:t>
            </a:r>
          </a:p>
          <a:p>
            <a:r>
              <a:rPr lang="ru-RU" i="1" dirty="0" smtClean="0"/>
              <a:t>Братьев-близнецов у пешки,</a:t>
            </a:r>
          </a:p>
          <a:p>
            <a:r>
              <a:rPr lang="ru-RU" i="1" dirty="0" smtClean="0"/>
              <a:t>Нот, что знают даже дети,</a:t>
            </a:r>
          </a:p>
          <a:p>
            <a:r>
              <a:rPr lang="ru-RU" i="1" dirty="0" smtClean="0"/>
              <a:t>И всего чудес на свете,</a:t>
            </a:r>
          </a:p>
          <a:p>
            <a:r>
              <a:rPr lang="ru-RU" i="1" dirty="0" smtClean="0"/>
              <a:t>Разобраться с этим всем</a:t>
            </a:r>
          </a:p>
          <a:p>
            <a:r>
              <a:rPr lang="ru-RU" i="1" dirty="0" smtClean="0"/>
              <a:t>Нам поможет цифра… (семь)</a:t>
            </a:r>
            <a:endParaRPr lang="ru-RU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3929058" y="2871613"/>
            <a:ext cx="29461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i="1" dirty="0" smtClean="0"/>
              <a:t>Семь </a:t>
            </a:r>
            <a:r>
              <a:rPr lang="ru-RU" i="1" dirty="0" smtClean="0"/>
              <a:t>пятниц на неделе</a:t>
            </a:r>
            <a:r>
              <a:rPr lang="ru-RU" i="1" dirty="0" smtClean="0"/>
              <a:t>.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Семеро по </a:t>
            </a:r>
            <a:r>
              <a:rPr lang="ru-RU" i="1" dirty="0" smtClean="0"/>
              <a:t>лавкам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Семеро одного не </a:t>
            </a:r>
            <a:r>
              <a:rPr lang="ru-RU" i="1" dirty="0" smtClean="0"/>
              <a:t>ждут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Семь потов сошло.</a:t>
            </a:r>
            <a:endParaRPr lang="ru-RU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642910" y="1142984"/>
            <a:ext cx="57250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i="1" dirty="0" smtClean="0"/>
              <a:t>Семи </a:t>
            </a:r>
            <a:r>
              <a:rPr lang="ru-RU" i="1" dirty="0" smtClean="0"/>
              <a:t>смертям — не бывать, а одной не миновать</a:t>
            </a:r>
            <a:r>
              <a:rPr lang="ru-RU" i="1" dirty="0" smtClean="0"/>
              <a:t>.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Семеро ворот и все в огород</a:t>
            </a:r>
            <a:r>
              <a:rPr lang="ru-RU" i="1" dirty="0" smtClean="0"/>
              <a:t>.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Семь мудрецов дешевле одного опытного </a:t>
            </a:r>
            <a:r>
              <a:rPr lang="ru-RU" i="1" dirty="0" smtClean="0"/>
              <a:t>человека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Один с сошкой, а семеро с ложкой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8773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8-Number-PN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15470" y="1400636"/>
            <a:ext cx="3600000" cy="360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5786" y="500042"/>
            <a:ext cx="5382179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Восьмерка зимою смотрела в окно: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Снежинки летели, и было темно!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Зажегся фонарь, и в ночном серебре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Увидела друга она во дворе.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Скучали на лавочке восемь котов,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Машины стояли различных цветов.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 глядя на кошек, печатая шаг,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Гуляли по улице восемь собак.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 крышею восемь сосулек висели,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восемь сорок на березу присели.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Стоял снеговик посредине двора.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Сказал он Восьмерке: - Ну, здравствуй, сестра!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Смотри-ка, как мы друг на друга похожи: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Ты из кружков, и я, видишь, тоже!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Восьмерка ответила: - Знаешь, дружок,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Похоже, ты выше на целый кружок!</a:t>
            </a:r>
          </a:p>
          <a:p>
            <a:pPr algn="ctr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Гурина 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8773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910" y="691202"/>
            <a:ext cx="4043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/>
              <a:t>Поговорки и пословицы:</a:t>
            </a:r>
            <a:endParaRPr lang="ru-RU" sz="2800" b="1" i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714348" y="2428868"/>
            <a:ext cx="39530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/>
              <a:t>Крылатые выражения:</a:t>
            </a:r>
            <a:endParaRPr lang="ru-RU" sz="2800" b="1" i="1" u="sng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3929066"/>
            <a:ext cx="15456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u="sng" dirty="0" smtClean="0"/>
              <a:t>Загадки:</a:t>
            </a:r>
            <a:endParaRPr lang="ru-RU" sz="2800" b="1" i="1" u="sng" dirty="0"/>
          </a:p>
        </p:txBody>
      </p:sp>
      <p:pic>
        <p:nvPicPr>
          <p:cNvPr id="16" name="Рисунок 15" descr="4750786_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46" y="571480"/>
            <a:ext cx="2740114" cy="2880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500298" y="4071942"/>
            <a:ext cx="340830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Сколько на море ветров,</a:t>
            </a:r>
          </a:p>
          <a:p>
            <a:r>
              <a:rPr lang="ru-RU" i="1" dirty="0" smtClean="0"/>
              <a:t>И копыт у двух </a:t>
            </a:r>
            <a:r>
              <a:rPr lang="ru-RU" i="1" dirty="0" err="1" smtClean="0"/>
              <a:t>ослов</a:t>
            </a:r>
            <a:r>
              <a:rPr lang="ru-RU" i="1" dirty="0" smtClean="0"/>
              <a:t>,</a:t>
            </a:r>
          </a:p>
          <a:p>
            <a:r>
              <a:rPr lang="ru-RU" i="1" dirty="0" smtClean="0"/>
              <a:t>Щупалец у осьминога,</a:t>
            </a:r>
          </a:p>
          <a:p>
            <a:r>
              <a:rPr lang="ru-RU" i="1" dirty="0" smtClean="0"/>
              <a:t>И клыков у пары догов?</a:t>
            </a:r>
          </a:p>
          <a:p>
            <a:r>
              <a:rPr lang="ru-RU" i="1" dirty="0" smtClean="0"/>
              <a:t>Сколько ног у паука,</a:t>
            </a:r>
          </a:p>
          <a:p>
            <a:r>
              <a:rPr lang="ru-RU" i="1" dirty="0" smtClean="0"/>
              <a:t>Паука-крестовика?</a:t>
            </a:r>
          </a:p>
          <a:p>
            <a:r>
              <a:rPr lang="ru-RU" i="1" dirty="0" smtClean="0"/>
              <a:t>Если мы про это спросим</a:t>
            </a:r>
          </a:p>
          <a:p>
            <a:r>
              <a:rPr lang="ru-RU" i="1" dirty="0" smtClean="0"/>
              <a:t>Нам ответит цифра… (восемь)</a:t>
            </a:r>
            <a:endParaRPr lang="ru-RU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1357290" y="1142984"/>
            <a:ext cx="44952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i="1" dirty="0" smtClean="0"/>
              <a:t>Весна </a:t>
            </a:r>
            <a:r>
              <a:rPr lang="ru-RU" i="1" dirty="0" smtClean="0"/>
              <a:t>да осень — на дню погод </a:t>
            </a:r>
            <a:r>
              <a:rPr lang="ru-RU" i="1" dirty="0" smtClean="0"/>
              <a:t>восемь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Осень — перемен восемь</a:t>
            </a:r>
            <a:r>
              <a:rPr lang="ru-RU" i="1" dirty="0" smtClean="0"/>
              <a:t>.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Всем по семь, а мне восемь.</a:t>
            </a:r>
            <a:endParaRPr lang="ru-RU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3357554" y="2857496"/>
            <a:ext cx="2356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i="1" dirty="0" smtClean="0"/>
              <a:t>Восьмое чудо света. 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418773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5786" y="500042"/>
            <a:ext cx="494128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Нуль, запомни, детвора, —</a:t>
            </a:r>
          </a:p>
          <a:p>
            <a:pPr algn="ctr"/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Лишь от бублика дыра.</a:t>
            </a:r>
          </a:p>
          <a:p>
            <a:pPr algn="ctr"/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Бублик сделали из теста.</a:t>
            </a:r>
          </a:p>
          <a:p>
            <a:pPr algn="ctr"/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Вот мы скушали его.</a:t>
            </a:r>
          </a:p>
          <a:p>
            <a:pPr algn="ctr"/>
            <a:r>
              <a:rPr lang="ru-RU" sz="2400" b="1" i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Рузультат</a:t>
            </a: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— пустое место,</a:t>
            </a:r>
          </a:p>
          <a:p>
            <a:pPr algn="ctr"/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Не осталось ничего.</a:t>
            </a:r>
          </a:p>
          <a:p>
            <a:pPr algn="ctr"/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Ничего нет, в самом деле.</a:t>
            </a:r>
          </a:p>
          <a:p>
            <a:pPr algn="ctr"/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Нуль никак не сосчитать.</a:t>
            </a:r>
          </a:p>
          <a:p>
            <a:pPr algn="ctr"/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Этим бубликом, что съели,</a:t>
            </a:r>
          </a:p>
          <a:p>
            <a:pPr algn="ctr"/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Будем нуль обозначать</a:t>
            </a:r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24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Черняева </a:t>
            </a: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0786" y="2977892"/>
            <a:ext cx="2427428" cy="288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8773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4356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46" y="1285860"/>
            <a:ext cx="2514552" cy="360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41111" y="565265"/>
            <a:ext cx="3859583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теремке жила девятка: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Спать любила сладко-сладко.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Красный бантик над макушкой,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Хвост веселой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запятушкой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Как-то ей приснился сон: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Чудо-лес со всех сторон,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Девять радужных стрекоз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Ей венок сплели из роз,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Девять быстрых окуней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волнах играли с ней,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Девять уток с ней летали,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Девять лис ее катали,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Девять ярких мотыльков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 ней спустились с облаков.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потом притопал слон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спугнул чудесный сон!</a:t>
            </a:r>
          </a:p>
          <a:p>
            <a:pPr algn="ctr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Гурина И.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8773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910" y="691202"/>
            <a:ext cx="4043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/>
              <a:t>Поговорки и пословицы:</a:t>
            </a:r>
            <a:endParaRPr lang="ru-RU" sz="2800" b="1" i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714348" y="2428868"/>
            <a:ext cx="39530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/>
              <a:t>Крылатые выражения:</a:t>
            </a:r>
            <a:endParaRPr lang="ru-RU" sz="2800" b="1" i="1" u="sng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3929066"/>
            <a:ext cx="15456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u="sng" dirty="0" smtClean="0"/>
              <a:t>Загадки:</a:t>
            </a:r>
            <a:endParaRPr lang="ru-RU" sz="2800" b="1" i="1" u="sng" dirty="0"/>
          </a:p>
        </p:txBody>
      </p:sp>
      <p:pic>
        <p:nvPicPr>
          <p:cNvPr id="11" name="Рисунок 10" descr="4750787_9-285x300-285x3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642918"/>
            <a:ext cx="2714625" cy="28575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428860" y="4049634"/>
            <a:ext cx="341651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Сколько в дюжине пиратов,</a:t>
            </a:r>
          </a:p>
          <a:p>
            <a:r>
              <a:rPr lang="ru-RU" i="1" dirty="0" smtClean="0"/>
              <a:t>Если три ушли куда-то,</a:t>
            </a:r>
          </a:p>
          <a:p>
            <a:r>
              <a:rPr lang="ru-RU" i="1" dirty="0" smtClean="0"/>
              <a:t>Месяцев в году без лета,</a:t>
            </a:r>
          </a:p>
          <a:p>
            <a:r>
              <a:rPr lang="ru-RU" i="1" dirty="0" smtClean="0"/>
              <a:t>Исполнителей нонета,</a:t>
            </a:r>
          </a:p>
          <a:p>
            <a:r>
              <a:rPr lang="ru-RU" i="1" dirty="0" smtClean="0"/>
              <a:t>Жизней у бродячей кошки,</a:t>
            </a:r>
          </a:p>
          <a:p>
            <a:r>
              <a:rPr lang="ru-RU" i="1" dirty="0" smtClean="0"/>
              <a:t>И в десятке мух без мошки?</a:t>
            </a:r>
          </a:p>
          <a:p>
            <a:r>
              <a:rPr lang="ru-RU" i="1" dirty="0" smtClean="0"/>
              <a:t>Не ищи ответ нигде, ведь</a:t>
            </a:r>
          </a:p>
          <a:p>
            <a:r>
              <a:rPr lang="ru-RU" i="1" dirty="0" smtClean="0"/>
              <a:t>Есть ответ у цифры… (девять)</a:t>
            </a:r>
            <a:endParaRPr lang="ru-RU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2857488" y="2928934"/>
            <a:ext cx="2781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i="1" dirty="0" smtClean="0"/>
              <a:t>9 </a:t>
            </a:r>
            <a:r>
              <a:rPr lang="ru-RU" i="1" dirty="0" smtClean="0"/>
              <a:t>жизней у </a:t>
            </a:r>
            <a:r>
              <a:rPr lang="ru-RU" i="1" dirty="0" smtClean="0"/>
              <a:t>кошки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Девятый вал роковой.</a:t>
            </a:r>
            <a:endParaRPr lang="ru-RU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785787" y="1142984"/>
            <a:ext cx="4786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Кошку </a:t>
            </a:r>
            <a:r>
              <a:rPr lang="ru-RU" dirty="0" smtClean="0"/>
              <a:t>девятая смерть донимает</a:t>
            </a:r>
            <a:r>
              <a:rPr lang="ru-RU" dirty="0" smtClean="0"/>
              <a:t>.</a:t>
            </a:r>
          </a:p>
          <a:p>
            <a:pPr marL="342900" indent="-342900">
              <a:buAutoNum type="arabicPeriod"/>
            </a:pPr>
            <a:r>
              <a:rPr lang="ru-RU" dirty="0" smtClean="0"/>
              <a:t>Девятый месяц на свет </a:t>
            </a:r>
            <a:r>
              <a:rPr lang="ru-RU" dirty="0" err="1" smtClean="0"/>
              <a:t>нарождает</a:t>
            </a:r>
            <a:r>
              <a:rPr lang="ru-RU" dirty="0" smtClean="0"/>
              <a:t>.</a:t>
            </a:r>
          </a:p>
          <a:p>
            <a:pPr marL="342900" indent="-342900">
              <a:buAutoNum type="arabicPeriod"/>
            </a:pPr>
            <a:r>
              <a:rPr lang="ru-RU" dirty="0" smtClean="0"/>
              <a:t>Девять мышей вместе потянули – крышку с кадушки стянули.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8773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0-600x55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571612"/>
            <a:ext cx="3927273" cy="360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83857" y="493827"/>
            <a:ext cx="3416705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Шла десятка в магазин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целым ворохом корзин.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Там купила десять книжек,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Десять маковых коврижек,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Десять кубиков купила,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Десять кружек не забыла,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Десять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розовых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тарелок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зачем-то десять грелок.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Десять спелых сочных груш,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Наступила в десять луж,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Еле-еле дотащила,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Чуть добро не уронила!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Занесла она багаж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десятый свой этаж.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потом себя спросила: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И зачем я все купила?</a:t>
            </a:r>
          </a:p>
          <a:p>
            <a:pPr algn="ctr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Гурина И.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8773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910" y="691202"/>
            <a:ext cx="4043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/>
              <a:t>Поговорки и пословицы:</a:t>
            </a:r>
            <a:endParaRPr lang="ru-RU" sz="2800" b="1" i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714348" y="2428868"/>
            <a:ext cx="39530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/>
              <a:t>Крылатые выражения:</a:t>
            </a:r>
            <a:endParaRPr lang="ru-RU" sz="2800" b="1" i="1" u="sng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3929066"/>
            <a:ext cx="15456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u="sng" dirty="0" smtClean="0"/>
              <a:t>Загадки:</a:t>
            </a:r>
            <a:endParaRPr lang="ru-RU" sz="2800" b="1" i="1" u="sng" dirty="0"/>
          </a:p>
        </p:txBody>
      </p:sp>
      <p:pic>
        <p:nvPicPr>
          <p:cNvPr id="16" name="Рисунок 15" descr="4750788_10_kopiy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4258" y="571480"/>
            <a:ext cx="3176832" cy="2664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571736" y="4071942"/>
            <a:ext cx="222996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1. </a:t>
            </a:r>
            <a:r>
              <a:rPr lang="ru-RU" i="1" dirty="0" smtClean="0"/>
              <a:t>Стоит подружка,</a:t>
            </a:r>
          </a:p>
          <a:p>
            <a:pPr algn="ctr"/>
            <a:r>
              <a:rPr lang="ru-RU" i="1" dirty="0" smtClean="0"/>
              <a:t>Рядом друг,</a:t>
            </a:r>
          </a:p>
          <a:p>
            <a:pPr algn="ctr"/>
            <a:r>
              <a:rPr lang="ru-RU" i="1" dirty="0" smtClean="0"/>
              <a:t>Когда они вместе,</a:t>
            </a:r>
          </a:p>
          <a:p>
            <a:pPr algn="ctr"/>
            <a:r>
              <a:rPr lang="ru-RU" i="1" dirty="0" smtClean="0"/>
              <a:t>Получается число…</a:t>
            </a:r>
          </a:p>
          <a:p>
            <a:pPr algn="ctr"/>
            <a:r>
              <a:rPr lang="ru-RU" i="1" dirty="0" smtClean="0"/>
              <a:t>Ответ: Десять</a:t>
            </a:r>
            <a:endParaRPr lang="ru-RU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4929190" y="4071942"/>
            <a:ext cx="36433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2. </a:t>
            </a:r>
            <a:r>
              <a:rPr lang="ru-RU" i="1" dirty="0" smtClean="0"/>
              <a:t>В этой цифре есть баранка,</a:t>
            </a:r>
          </a:p>
          <a:p>
            <a:pPr algn="ctr"/>
            <a:r>
              <a:rPr lang="ru-RU" i="1" dirty="0" smtClean="0"/>
              <a:t>Также есть тростинка-палка,</a:t>
            </a:r>
          </a:p>
          <a:p>
            <a:pPr algn="ctr"/>
            <a:r>
              <a:rPr lang="ru-RU" i="1" dirty="0" smtClean="0"/>
              <a:t>Рядом в ряд, когда стоят,</a:t>
            </a:r>
          </a:p>
          <a:p>
            <a:pPr algn="ctr"/>
            <a:r>
              <a:rPr lang="ru-RU" i="1" dirty="0" smtClean="0"/>
              <a:t>В число превратиться, какое спешат?</a:t>
            </a:r>
          </a:p>
          <a:p>
            <a:pPr algn="ctr"/>
            <a:r>
              <a:rPr lang="ru-RU" i="1" dirty="0" smtClean="0"/>
              <a:t>Ответ: Десять</a:t>
            </a:r>
            <a:endParaRPr lang="ru-RU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2366743" y="2928934"/>
            <a:ext cx="29910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i="1" dirty="0" smtClean="0"/>
              <a:t>В десятку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Десятая вода на кислее</a:t>
            </a:r>
            <a:r>
              <a:rPr lang="ru-RU" i="1" dirty="0" smtClean="0"/>
              <a:t>.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Думай 10 раз, говори 1</a:t>
            </a:r>
            <a:endParaRPr lang="ru-RU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571472" y="1208774"/>
            <a:ext cx="55007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600" i="1" dirty="0" smtClean="0"/>
              <a:t>Умный </a:t>
            </a:r>
            <a:r>
              <a:rPr lang="ru-RU" sz="1600" i="1" dirty="0" smtClean="0"/>
              <a:t>услышит раз, а догадается десять раз</a:t>
            </a:r>
            <a:r>
              <a:rPr lang="ru-RU" sz="1600" i="1" dirty="0" smtClean="0"/>
              <a:t>.</a:t>
            </a:r>
          </a:p>
          <a:p>
            <a:pPr marL="342900" indent="-342900">
              <a:buAutoNum type="arabicPeriod"/>
            </a:pPr>
            <a:r>
              <a:rPr lang="ru-RU" sz="1600" i="1" dirty="0" smtClean="0"/>
              <a:t>Одно дерево срубишь — десять посади</a:t>
            </a:r>
            <a:r>
              <a:rPr lang="ru-RU" sz="1600" i="1" dirty="0" smtClean="0"/>
              <a:t>.</a:t>
            </a:r>
          </a:p>
          <a:p>
            <a:pPr marL="342900" indent="-342900">
              <a:buAutoNum type="arabicPeriod"/>
            </a:pPr>
            <a:r>
              <a:rPr lang="ru-RU" sz="1600" i="1" dirty="0" smtClean="0"/>
              <a:t>Где нужно сказать 10 слов, 1 не </a:t>
            </a:r>
            <a:r>
              <a:rPr lang="ru-RU" sz="1600" i="1" dirty="0" smtClean="0"/>
              <a:t>обойдешься</a:t>
            </a:r>
          </a:p>
          <a:p>
            <a:pPr marL="342900" indent="-342900">
              <a:buAutoNum type="arabicPeriod"/>
            </a:pPr>
            <a:r>
              <a:rPr lang="ru-RU" sz="1600" i="1" dirty="0" smtClean="0"/>
              <a:t>В доме, где 10 служанок, пол не подметен</a:t>
            </a:r>
            <a:endParaRPr lang="ru-RU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user_file_56a117a861a89_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18773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71736" y="454863"/>
            <a:ext cx="34195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u="sng" dirty="0" smtClean="0"/>
              <a:t>Источники:</a:t>
            </a:r>
            <a:endParaRPr lang="ru-RU" sz="4800" b="1" i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1500174"/>
            <a:ext cx="792961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>
                <a:hlinkClick r:id="rId3"/>
              </a:rPr>
              <a:t>http</a:t>
            </a:r>
            <a:r>
              <a:rPr lang="en-US" dirty="0" smtClean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olgasergeeff.ru/wp-content/uploads/2012/08/49.jpg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chto-takoe-lyubov.net/stikhi-o-lyubvi/kollektsii-stikhov/7872-stixi-pro-czifru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5"/>
              </a:rPr>
              <a:t>http://laksena.ru/2013/11/poslovotsi-i-pogovorki-s-tsiframi</a:t>
            </a:r>
            <a:r>
              <a:rPr lang="en-US" dirty="0" smtClean="0">
                <a:hlinkClick r:id="rId5"/>
              </a:rPr>
              <a:t>/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www.hobobo.ru/stihi/stihotvorenie/stihi-zagadki-pro-cifry-o-emel-yanova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ucthat-v-skole.ru/biblioteka/zagadki/zagadki-pro-tsifry/76-zagadki-pro-tsifru-4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Книжка: Моя первая энциклопедия.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8773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00364" y="559338"/>
            <a:ext cx="5147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Цифра 0 — пустое место или просто — ничего.</a:t>
            </a:r>
            <a:endParaRPr lang="ru-RU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428604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u="sng" dirty="0" smtClean="0"/>
              <a:t>Пословица: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57224" y="1000108"/>
            <a:ext cx="15456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/>
              <a:t>Загадки:</a:t>
            </a:r>
            <a:endParaRPr lang="ru-RU" sz="2800" b="1" i="1" u="sng" dirty="0"/>
          </a:p>
        </p:txBody>
      </p:sp>
      <p:pic>
        <p:nvPicPr>
          <p:cNvPr id="6" name="Рисунок 5" descr="depositphotos_12493223-stock-photo-number-zer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3214686"/>
            <a:ext cx="2240939" cy="288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14612" y="1071546"/>
            <a:ext cx="40173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С детства знаем мы в лицо</a:t>
            </a:r>
          </a:p>
          <a:p>
            <a:r>
              <a:rPr lang="ru-RU" sz="2400" b="1" i="1" dirty="0" smtClean="0"/>
              <a:t>Эту цифру – колесо! (Ноль)</a:t>
            </a:r>
            <a:endParaRPr lang="ru-RU" sz="24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714348" y="1857364"/>
            <a:ext cx="39530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/>
              <a:t>Крылатые выражения:</a:t>
            </a:r>
            <a:endParaRPr lang="ru-RU" sz="2800" b="1" i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4786314" y="2000240"/>
            <a:ext cx="3643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</a:t>
            </a:r>
            <a:r>
              <a:rPr lang="ru-RU" b="1" dirty="0" smtClean="0"/>
              <a:t>Ноль без палочки </a:t>
            </a:r>
            <a:r>
              <a:rPr lang="ru-RU" dirty="0" smtClean="0"/>
              <a:t>(прост.). Ничего не стоящий, не значащий человек.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57224" y="2928934"/>
            <a:ext cx="4857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 </a:t>
            </a:r>
            <a:r>
              <a:rPr lang="ru-RU" b="1" dirty="0" smtClean="0"/>
              <a:t>Ноль внимания </a:t>
            </a:r>
            <a:r>
              <a:rPr lang="ru-RU" dirty="0" smtClean="0"/>
              <a:t>(прост.). Полное равнодушие, безразличие со стороны кого-либо к кому-либо или чему-либо.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142976" y="4005868"/>
            <a:ext cx="46434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 </a:t>
            </a:r>
            <a:r>
              <a:rPr lang="ru-RU" b="1" dirty="0" smtClean="0"/>
              <a:t>Даром ничего не дается. </a:t>
            </a:r>
            <a:r>
              <a:rPr lang="ru-RU" dirty="0" smtClean="0"/>
              <a:t>Цитата из стихотворения Н.А. Некрасова "В больнице".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8773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57356" y="500042"/>
            <a:ext cx="3753656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Длинноносой Единице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Дома, в строчке не сидится!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Путешествовать хочу,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 двойке в гости полечу!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Соберу я чемодан,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Положу один стакан,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Книжку толстую одну,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Щетку с мылом заверну,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 возьму одну матрешку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одну большую ложку.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Ярко-рыжий апельсин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 возьму с собой один.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Молока один пакет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один мешок конфет!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Ничего я не забыла?</a:t>
            </a: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Ах! Себя не положила!</a:t>
            </a:r>
          </a:p>
          <a:p>
            <a:pPr algn="ctr"/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Гурина И.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 descr="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1000108"/>
            <a:ext cx="3708000" cy="370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8773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kla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86512" y="571480"/>
            <a:ext cx="2057807" cy="288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910" y="691202"/>
            <a:ext cx="4043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/>
              <a:t>Поговорки и пословицы:</a:t>
            </a:r>
            <a:endParaRPr lang="ru-RU" sz="2800" b="1" i="1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4643438" y="785794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</a:t>
            </a:r>
            <a:r>
              <a:rPr lang="ru-RU" i="1" dirty="0" smtClean="0"/>
              <a:t>Один в поле не воин.</a:t>
            </a:r>
            <a:endParaRPr lang="ru-RU" i="1" dirty="0"/>
          </a:p>
        </p:txBody>
      </p:sp>
      <p:sp>
        <p:nvSpPr>
          <p:cNvPr id="7" name="TextBox 6"/>
          <p:cNvSpPr txBox="1"/>
          <p:nvPr/>
        </p:nvSpPr>
        <p:spPr>
          <a:xfrm>
            <a:off x="785786" y="1428736"/>
            <a:ext cx="2809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 </a:t>
            </a:r>
            <a:r>
              <a:rPr lang="ru-RU" i="1" dirty="0" smtClean="0"/>
              <a:t>Один в море - не рыбак.</a:t>
            </a:r>
            <a:endParaRPr lang="ru-RU" i="1" dirty="0"/>
          </a:p>
        </p:txBody>
      </p:sp>
      <p:sp>
        <p:nvSpPr>
          <p:cNvPr id="8" name="TextBox 7"/>
          <p:cNvSpPr txBox="1"/>
          <p:nvPr/>
        </p:nvSpPr>
        <p:spPr>
          <a:xfrm>
            <a:off x="785786" y="1702346"/>
            <a:ext cx="5376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 </a:t>
            </a:r>
            <a:r>
              <a:rPr lang="ru-RU" i="1" dirty="0" smtClean="0"/>
              <a:t>Лучше один раз увидеть, чем сто раз услышать.</a:t>
            </a:r>
            <a:endParaRPr lang="ru-RU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714348" y="2428868"/>
            <a:ext cx="39530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/>
              <a:t>Крылатые выражения:</a:t>
            </a:r>
            <a:endParaRPr lang="ru-RU" sz="2800" b="1" i="1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2597104" y="2845354"/>
            <a:ext cx="3689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 </a:t>
            </a:r>
            <a:r>
              <a:rPr lang="ru-RU" i="1" dirty="0" smtClean="0"/>
              <a:t>Один — за всех, все — за одного.</a:t>
            </a:r>
            <a:endParaRPr lang="ru-RU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2571736" y="3131106"/>
            <a:ext cx="3786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 </a:t>
            </a:r>
            <a:r>
              <a:rPr lang="ru-RU" i="1" dirty="0" smtClean="0"/>
              <a:t>Одна голова хорошо, а две лучше.</a:t>
            </a:r>
            <a:endParaRPr lang="ru-RU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2571736" y="3488296"/>
            <a:ext cx="3742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 </a:t>
            </a:r>
            <a:r>
              <a:rPr lang="ru-RU" i="1" dirty="0" smtClean="0"/>
              <a:t>Одна ласточка не делает весны.</a:t>
            </a:r>
            <a:endParaRPr lang="ru-RU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785786" y="2000240"/>
            <a:ext cx="2490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4. </a:t>
            </a:r>
            <a:r>
              <a:rPr lang="ru-RU" i="1" dirty="0" smtClean="0"/>
              <a:t>Первый блин комом.</a:t>
            </a:r>
            <a:endParaRPr lang="ru-RU" i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3929066"/>
            <a:ext cx="15456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u="sng" dirty="0" smtClean="0"/>
              <a:t>Загадки:</a:t>
            </a:r>
            <a:endParaRPr lang="ru-RU" sz="2800" b="1" i="1" u="sng" dirty="0"/>
          </a:p>
        </p:txBody>
      </p:sp>
      <p:sp>
        <p:nvSpPr>
          <p:cNvPr id="16" name="TextBox 15"/>
          <p:cNvSpPr txBox="1"/>
          <p:nvPr/>
        </p:nvSpPr>
        <p:spPr>
          <a:xfrm>
            <a:off x="2500298" y="4071942"/>
            <a:ext cx="3341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ru-RU" dirty="0" smtClean="0"/>
              <a:t>1. </a:t>
            </a:r>
            <a:r>
              <a:rPr lang="ru-RU" i="1" dirty="0" err="1" smtClean="0"/>
              <a:t>Цисел</a:t>
            </a:r>
            <a:r>
              <a:rPr lang="ru-RU" i="1" dirty="0" smtClean="0"/>
              <a:t> дружная семья </a:t>
            </a:r>
          </a:p>
          <a:p>
            <a:pPr marL="342900" indent="-342900"/>
            <a:r>
              <a:rPr lang="ru-RU" i="1" dirty="0" smtClean="0"/>
              <a:t>Начинает счёт с меня. ( Один )</a:t>
            </a:r>
            <a:endParaRPr lang="ru-RU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2500298" y="4666316"/>
            <a:ext cx="304820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 </a:t>
            </a:r>
            <a:r>
              <a:rPr lang="ru-RU" i="1" dirty="0" smtClean="0"/>
              <a:t>У весёлого павлина</a:t>
            </a:r>
          </a:p>
          <a:p>
            <a:r>
              <a:rPr lang="ru-RU" i="1" dirty="0" smtClean="0"/>
              <a:t>Фруктов полная корзина.</a:t>
            </a:r>
          </a:p>
          <a:p>
            <a:r>
              <a:rPr lang="ru-RU" i="1" dirty="0" smtClean="0"/>
              <a:t>В гости ждёт друзей </a:t>
            </a:r>
            <a:r>
              <a:rPr lang="ru-RU" i="1" dirty="0" err="1" smtClean="0"/>
              <a:t>палин</a:t>
            </a:r>
            <a:r>
              <a:rPr lang="ru-RU" i="1" dirty="0" smtClean="0"/>
              <a:t>,</a:t>
            </a:r>
          </a:p>
          <a:p>
            <a:r>
              <a:rPr lang="ru-RU" i="1" dirty="0" smtClean="0"/>
              <a:t>А пока павлин …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</a:t>
            </a:r>
            <a:r>
              <a:rPr lang="ru-RU" i="1" dirty="0" smtClean="0"/>
              <a:t>( один)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18773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21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571480"/>
            <a:ext cx="2609221" cy="428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7224" y="485074"/>
            <a:ext cx="435771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 реки в седом бору</a:t>
            </a:r>
          </a:p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Двойка плакалась бобру:</a:t>
            </a:r>
          </a:p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В воду я зайти не смею,</a:t>
            </a:r>
          </a:p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 ведь плавать не умею!</a:t>
            </a:r>
          </a:p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Шепчут ей два пескаря:</a:t>
            </a:r>
          </a:p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Ты грустишь, подружка, зря!</a:t>
            </a:r>
          </a:p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Прилетели две </a:t>
            </a:r>
            <a:r>
              <a:rPr lang="ru-RU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стрекозки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</a:p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Вытирай-ка двойка слезки!</a:t>
            </a:r>
          </a:p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Две лисички прибежали,</a:t>
            </a:r>
          </a:p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Двойку дружно утешали:</a:t>
            </a:r>
          </a:p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Ты на лебедя похожа,</a:t>
            </a:r>
          </a:p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Значит, плавать можешь тоже!</a:t>
            </a:r>
          </a:p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Двойка радостно вздохнула,</a:t>
            </a:r>
          </a:p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Шеей длинною качнула,</a:t>
            </a:r>
          </a:p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воду теплую зашла</a:t>
            </a:r>
          </a:p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как лебедь поплыла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</a:p>
          <a:p>
            <a:pPr algn="ctr"/>
            <a:endParaRPr lang="ru-RU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Гурина И.</a:t>
            </a: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8773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910" y="691202"/>
            <a:ext cx="4043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/>
              <a:t>Поговорки и пословицы:</a:t>
            </a:r>
            <a:endParaRPr lang="ru-RU" sz="2800" b="1" i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714348" y="2428868"/>
            <a:ext cx="39530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/>
              <a:t>Крылатые выражения:</a:t>
            </a:r>
            <a:endParaRPr lang="ru-RU" sz="2800" b="1" i="1" u="sng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3929066"/>
            <a:ext cx="15456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u="sng" dirty="0" smtClean="0"/>
              <a:t>Загадки:</a:t>
            </a:r>
            <a:endParaRPr lang="ru-RU" sz="2800" b="1" i="1" u="sng" dirty="0"/>
          </a:p>
        </p:txBody>
      </p:sp>
      <p:sp>
        <p:nvSpPr>
          <p:cNvPr id="19" name="TextBox 18"/>
          <p:cNvSpPr txBox="1"/>
          <p:nvPr/>
        </p:nvSpPr>
        <p:spPr>
          <a:xfrm>
            <a:off x="3357554" y="2916792"/>
            <a:ext cx="3214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i="1" dirty="0" smtClean="0"/>
              <a:t>Как </a:t>
            </a:r>
            <a:r>
              <a:rPr lang="ru-RU" i="1" dirty="0" smtClean="0"/>
              <a:t>две капли воды</a:t>
            </a:r>
            <a:r>
              <a:rPr lang="ru-RU" i="1" dirty="0" smtClean="0"/>
              <a:t>.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Два сапога — пара</a:t>
            </a:r>
            <a:r>
              <a:rPr lang="ru-RU" i="1" dirty="0" smtClean="0"/>
              <a:t>.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Между двух огней</a:t>
            </a:r>
            <a:r>
              <a:rPr lang="ru-RU" i="1" dirty="0" smtClean="0"/>
              <a:t>.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Уплетать за обе щеки.</a:t>
            </a:r>
            <a:endParaRPr lang="ru-RU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714348" y="1142984"/>
            <a:ext cx="52864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i="1" dirty="0" smtClean="0"/>
              <a:t>За </a:t>
            </a:r>
            <a:r>
              <a:rPr lang="ru-RU" i="1" dirty="0" smtClean="0"/>
              <a:t>двумя зайцами погонишься — ни одного не поймаешь</a:t>
            </a:r>
            <a:r>
              <a:rPr lang="ru-RU" i="1" dirty="0" smtClean="0"/>
              <a:t>.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За одного битого двух небитых дают</a:t>
            </a:r>
            <a:r>
              <a:rPr lang="ru-RU" i="1" dirty="0" smtClean="0"/>
              <a:t>.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Старый друг лучше новых двух</a:t>
            </a:r>
            <a:r>
              <a:rPr lang="ru-RU" i="1" dirty="0" smtClean="0"/>
              <a:t>.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Ум хорошо, а два лучше.</a:t>
            </a:r>
            <a:endParaRPr lang="ru-RU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2428860" y="4071942"/>
            <a:ext cx="303608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1. </a:t>
            </a:r>
            <a:r>
              <a:rPr lang="ru-RU" i="1" dirty="0" smtClean="0"/>
              <a:t>Сколько </a:t>
            </a:r>
            <a:r>
              <a:rPr lang="ru-RU" i="1" dirty="0" smtClean="0"/>
              <a:t>ушек на макушке,</a:t>
            </a:r>
          </a:p>
          <a:p>
            <a:pPr algn="ctr"/>
            <a:r>
              <a:rPr lang="ru-RU" i="1" dirty="0" smtClean="0"/>
              <a:t>Сколько ног у пол-лягушки,</a:t>
            </a:r>
          </a:p>
          <a:p>
            <a:pPr algn="ctr"/>
            <a:r>
              <a:rPr lang="ru-RU" i="1" dirty="0" smtClean="0"/>
              <a:t>Сколько у сома усов </a:t>
            </a:r>
          </a:p>
          <a:p>
            <a:pPr algn="ctr"/>
            <a:r>
              <a:rPr lang="ru-RU" i="1" dirty="0" smtClean="0"/>
              <a:t>У планеты полюсов,</a:t>
            </a:r>
          </a:p>
          <a:p>
            <a:pPr algn="ctr"/>
            <a:r>
              <a:rPr lang="ru-RU" i="1" dirty="0" smtClean="0"/>
              <a:t>Сколько в целом половинок,</a:t>
            </a:r>
          </a:p>
          <a:p>
            <a:pPr algn="ctr"/>
            <a:r>
              <a:rPr lang="ru-RU" i="1" dirty="0" smtClean="0"/>
              <a:t>В паре - новеньких ботинок,</a:t>
            </a:r>
          </a:p>
          <a:p>
            <a:pPr algn="ctr"/>
            <a:r>
              <a:rPr lang="ru-RU" i="1" dirty="0" smtClean="0"/>
              <a:t>И передних лап у льва</a:t>
            </a:r>
          </a:p>
          <a:p>
            <a:pPr algn="ctr"/>
            <a:r>
              <a:rPr lang="ru-RU" i="1" dirty="0" smtClean="0"/>
              <a:t>Знает только цифра… (два)</a:t>
            </a:r>
            <a:endParaRPr lang="ru-RU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5786446" y="4071942"/>
            <a:ext cx="25003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2. </a:t>
            </a:r>
            <a:r>
              <a:rPr lang="ru-RU" i="1" dirty="0" smtClean="0"/>
              <a:t>Людям всем дано от Бога</a:t>
            </a:r>
          </a:p>
          <a:p>
            <a:pPr algn="ctr"/>
            <a:r>
              <a:rPr lang="ru-RU" i="1" dirty="0" smtClean="0"/>
              <a:t>По одной лишь голове!</a:t>
            </a:r>
          </a:p>
          <a:p>
            <a:pPr algn="ctr"/>
            <a:r>
              <a:rPr lang="ru-RU" i="1" dirty="0" smtClean="0"/>
              <a:t>Ну, а руки что, а ноги?</a:t>
            </a:r>
          </a:p>
          <a:p>
            <a:pPr algn="ctr"/>
            <a:r>
              <a:rPr lang="ru-RU" i="1" dirty="0" smtClean="0"/>
              <a:t>Их у каждого по …(две)</a:t>
            </a:r>
            <a:endParaRPr lang="ru-RU" i="1" dirty="0"/>
          </a:p>
        </p:txBody>
      </p:sp>
      <p:pic>
        <p:nvPicPr>
          <p:cNvPr id="24" name="Рисунок 23" descr="Chrisdesign_Effect_Letters_alphabet_gold_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5074" y="571480"/>
            <a:ext cx="2154241" cy="288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8773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ed8671be-a97a-406c-bb76-cdcb3db5ac3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322" y="1401198"/>
            <a:ext cx="2513700" cy="352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43042" y="571480"/>
            <a:ext cx="414340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 сидит без дела Тройка,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Затевает тройка стройку.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Тройка главный командир,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прораб, и бригадир!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Три веселых комара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Тащат краски три ведра,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Пилят доски три грача,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Волк несет три кирпича.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молотками три котенка,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Гвозди носят три утенка.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Три крота траншею роют,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Три медведя крышу кроют.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Три козы сложили печку,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Красят окна три овечки.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Каждый зверь пришел, помог: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Получился теремок!</a:t>
            </a:r>
          </a:p>
          <a:p>
            <a:pPr algn="ctr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Гурина И.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8773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910" y="691202"/>
            <a:ext cx="4043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/>
              <a:t>Поговорки и пословицы:</a:t>
            </a:r>
            <a:endParaRPr lang="ru-RU" sz="2800" b="1" i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714348" y="2428868"/>
            <a:ext cx="39530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/>
              <a:t>Крылатые выражения:</a:t>
            </a:r>
            <a:endParaRPr lang="ru-RU" sz="2800" b="1" i="1" u="sng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3929066"/>
            <a:ext cx="15456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u="sng" dirty="0" smtClean="0"/>
              <a:t>Загадки:</a:t>
            </a:r>
            <a:endParaRPr lang="ru-RU" sz="2800" b="1" i="1" u="sng" dirty="0"/>
          </a:p>
        </p:txBody>
      </p:sp>
      <p:pic>
        <p:nvPicPr>
          <p:cNvPr id="11" name="Рисунок 10" descr="3kla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43808" y="620438"/>
            <a:ext cx="2742968" cy="288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85787" y="1142984"/>
            <a:ext cx="46434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</a:t>
            </a:r>
            <a:r>
              <a:rPr lang="ru-RU" dirty="0" smtClean="0"/>
              <a:t> </a:t>
            </a:r>
            <a:r>
              <a:rPr lang="ru-RU" i="1" dirty="0" smtClean="0"/>
              <a:t>Не </a:t>
            </a:r>
            <a:r>
              <a:rPr lang="ru-RU" i="1" dirty="0" smtClean="0"/>
              <a:t>узнавай друга в три </a:t>
            </a:r>
            <a:r>
              <a:rPr lang="ru-RU" i="1" dirty="0" smtClean="0"/>
              <a:t>дня.</a:t>
            </a:r>
          </a:p>
          <a:p>
            <a:r>
              <a:rPr lang="ru-RU" i="1" dirty="0" smtClean="0"/>
              <a:t>2. За двух поработаешь — за трех поешь</a:t>
            </a:r>
            <a:r>
              <a:rPr lang="ru-RU" i="1" dirty="0" smtClean="0"/>
              <a:t>.</a:t>
            </a:r>
          </a:p>
          <a:p>
            <a:r>
              <a:rPr lang="ru-RU" i="1" dirty="0" smtClean="0"/>
              <a:t>3. Две собаки дерутся — третья не приставай</a:t>
            </a:r>
            <a:r>
              <a:rPr lang="ru-RU" i="1" dirty="0" smtClean="0"/>
              <a:t>.</a:t>
            </a:r>
          </a:p>
          <a:p>
            <a:r>
              <a:rPr lang="ru-RU" i="1" dirty="0" smtClean="0"/>
              <a:t>4. Три пятака в день, куда </a:t>
            </a:r>
            <a:r>
              <a:rPr lang="ru-RU" i="1" dirty="0" err="1" smtClean="0"/>
              <a:t>хошь</a:t>
            </a:r>
            <a:r>
              <a:rPr lang="ru-RU" i="1" dirty="0" smtClean="0"/>
              <a:t> туда и день.</a:t>
            </a:r>
            <a:endParaRPr lang="ru-RU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2452184" y="2871613"/>
            <a:ext cx="31913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i="1" dirty="0" smtClean="0"/>
              <a:t>От </a:t>
            </a:r>
            <a:r>
              <a:rPr lang="ru-RU" i="1" dirty="0" smtClean="0"/>
              <a:t>горшка три вершка</a:t>
            </a:r>
            <a:r>
              <a:rPr lang="ru-RU" i="1" dirty="0" smtClean="0"/>
              <a:t>.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С три короба</a:t>
            </a:r>
            <a:r>
              <a:rPr lang="ru-RU" i="1" dirty="0" smtClean="0"/>
              <a:t>.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Плакать в три ручья</a:t>
            </a:r>
            <a:r>
              <a:rPr lang="ru-RU" i="1" dirty="0" smtClean="0"/>
              <a:t>.</a:t>
            </a:r>
          </a:p>
          <a:p>
            <a:pPr marL="342900" indent="-342900">
              <a:buAutoNum type="arabicPeriod"/>
            </a:pPr>
            <a:r>
              <a:rPr lang="ru-RU" i="1" dirty="0" smtClean="0"/>
              <a:t>Согнуться в три </a:t>
            </a:r>
            <a:r>
              <a:rPr lang="ru-RU" i="1" dirty="0" smtClean="0"/>
              <a:t>погибели</a:t>
            </a:r>
            <a:endParaRPr lang="ru-RU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2500298" y="4071942"/>
            <a:ext cx="303961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 </a:t>
            </a:r>
            <a:r>
              <a:rPr lang="ru-RU" i="1" dirty="0" smtClean="0"/>
              <a:t>Сколько месяцев в зиме,</a:t>
            </a:r>
          </a:p>
          <a:p>
            <a:r>
              <a:rPr lang="ru-RU" i="1" dirty="0" smtClean="0"/>
              <a:t>В лете, в осени, в весне,</a:t>
            </a:r>
          </a:p>
          <a:p>
            <a:r>
              <a:rPr lang="ru-RU" i="1" dirty="0" smtClean="0"/>
              <a:t>Сколько глаз у светофора,</a:t>
            </a:r>
          </a:p>
          <a:p>
            <a:r>
              <a:rPr lang="ru-RU" i="1" dirty="0" smtClean="0"/>
              <a:t>Баз на поле для бейсбола,</a:t>
            </a:r>
          </a:p>
          <a:p>
            <a:r>
              <a:rPr lang="ru-RU" i="1" dirty="0" smtClean="0"/>
              <a:t>Граней у спортивной шпаги</a:t>
            </a:r>
          </a:p>
          <a:p>
            <a:r>
              <a:rPr lang="ru-RU" i="1" dirty="0" smtClean="0"/>
              <a:t>И полос на нашем флаге,</a:t>
            </a:r>
          </a:p>
          <a:p>
            <a:r>
              <a:rPr lang="ru-RU" i="1" dirty="0" smtClean="0"/>
              <a:t>Что нам кто ни говори,</a:t>
            </a:r>
          </a:p>
          <a:p>
            <a:r>
              <a:rPr lang="ru-RU" i="1" dirty="0" smtClean="0"/>
              <a:t>Знает правду цифра… (три)</a:t>
            </a:r>
            <a:endParaRPr lang="ru-RU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5572133" y="4071942"/>
            <a:ext cx="29289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2. </a:t>
            </a:r>
            <a:r>
              <a:rPr lang="ru-RU" i="1" dirty="0" smtClean="0"/>
              <a:t>Вслед за двойкой, подскажи —</a:t>
            </a:r>
          </a:p>
          <a:p>
            <a:pPr algn="ctr"/>
            <a:r>
              <a:rPr lang="ru-RU" i="1" dirty="0" smtClean="0"/>
              <a:t>Разместилась цифра…(три).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2022</Words>
  <Application>Microsoft Office PowerPoint</Application>
  <PresentationFormat>Экран (4:3)</PresentationFormat>
  <Paragraphs>388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21</cp:revision>
  <dcterms:created xsi:type="dcterms:W3CDTF">2017-11-03T12:33:22Z</dcterms:created>
  <dcterms:modified xsi:type="dcterms:W3CDTF">2017-11-04T13:48:08Z</dcterms:modified>
</cp:coreProperties>
</file>