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700808"/>
            <a:ext cx="8062664" cy="281074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Деепричастие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4966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В какой строчке все слова – деепричастия?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92896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рассказываю, рассказывая, рассказывающий;</a:t>
            </a:r>
          </a:p>
          <a:p>
            <a:pPr marL="0" indent="0">
              <a:buNone/>
            </a:pPr>
            <a:r>
              <a:rPr lang="ru-RU" dirty="0" smtClean="0"/>
              <a:t>Б) закрывая, закрыв, закрывший;</a:t>
            </a:r>
          </a:p>
          <a:p>
            <a:pPr marL="0" indent="0">
              <a:buNone/>
            </a:pPr>
            <a:r>
              <a:rPr lang="ru-RU" dirty="0" smtClean="0"/>
              <a:t>В) примеряя, примерив, примеривший;</a:t>
            </a:r>
          </a:p>
          <a:p>
            <a:pPr marL="0" indent="0">
              <a:buNone/>
            </a:pPr>
            <a:r>
              <a:rPr lang="ru-RU" dirty="0" smtClean="0"/>
              <a:t>Г) заглядывая, заглянув, заглянувши.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4902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0040"/>
            <a:ext cx="7372672" cy="1524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В какой строчке правильно расставлены запятые при деепричастном обороте?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Старый дуб, раскинув шатром свои зелёные ветви, наслаждался теплом.</a:t>
            </a:r>
          </a:p>
          <a:p>
            <a:pPr marL="0" indent="0">
              <a:buNone/>
            </a:pPr>
            <a:r>
              <a:rPr lang="ru-RU" dirty="0" smtClean="0"/>
              <a:t>Б) Павел, приезжая не задерживался надолго.</a:t>
            </a:r>
          </a:p>
          <a:p>
            <a:pPr marL="0" indent="0">
              <a:buNone/>
            </a:pPr>
            <a:r>
              <a:rPr lang="ru-RU" dirty="0" smtClean="0"/>
              <a:t>В) Медвежата согрелись и уснули а проснувшись утром, стали рассматривать окрестности.</a:t>
            </a:r>
          </a:p>
          <a:p>
            <a:pPr marL="0" indent="0">
              <a:buNone/>
            </a:pPr>
            <a:r>
              <a:rPr lang="ru-RU" dirty="0" smtClean="0"/>
              <a:t>Г) Он остановил кучера не доехав до аллеи, и отворив дверцу на ходу, выскочил из кареты.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181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20040"/>
            <a:ext cx="7300664" cy="19568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В какой строчке </a:t>
            </a:r>
            <a:r>
              <a:rPr lang="ru-RU" u="sng" dirty="0" smtClean="0"/>
              <a:t>не</a:t>
            </a:r>
            <a:r>
              <a:rPr lang="ru-RU" dirty="0" smtClean="0"/>
              <a:t>правильно расставлены запятые при деепричастном обороте?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20888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 Мы учили стихи наизусть, желая запомнить каждое слово.</a:t>
            </a:r>
          </a:p>
          <a:p>
            <a:pPr marL="0" indent="0">
              <a:buNone/>
            </a:pPr>
            <a:r>
              <a:rPr lang="ru-RU" dirty="0" smtClean="0"/>
              <a:t>Б) Дождь шёл порывами, переходя то в ливень, то в изморось.</a:t>
            </a:r>
          </a:p>
          <a:p>
            <a:pPr marL="0" indent="0">
              <a:buNone/>
            </a:pPr>
            <a:r>
              <a:rPr lang="ru-RU" dirty="0" smtClean="0"/>
              <a:t>В) По болотам, редея, ползёт серый туман, сглаживая волнистую поверхность нагорья.</a:t>
            </a:r>
          </a:p>
          <a:p>
            <a:pPr marL="0" indent="0">
              <a:buNone/>
            </a:pPr>
            <a:r>
              <a:rPr lang="ru-RU" dirty="0" smtClean="0"/>
              <a:t>Г) Я сложил головёшки, раздул огонь и добавив, в котелок снега, разбудил всех.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902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20040"/>
            <a:ext cx="7588696" cy="17408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В какой строчке </a:t>
            </a:r>
            <a:r>
              <a:rPr lang="ru-RU" u="sng" dirty="0" smtClean="0"/>
              <a:t>не</a:t>
            </a:r>
            <a:r>
              <a:rPr lang="ru-RU" dirty="0" smtClean="0"/>
              <a:t>правильно употреблена частица НЕ с деепричастиями?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852936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Недоумевая, не разглядывая, не изъездив, не рассказав;</a:t>
            </a:r>
          </a:p>
          <a:p>
            <a:pPr marL="0" indent="0">
              <a:buNone/>
            </a:pPr>
            <a:r>
              <a:rPr lang="ru-RU" dirty="0" smtClean="0"/>
              <a:t>Б) </a:t>
            </a:r>
            <a:r>
              <a:rPr lang="ru-RU" dirty="0" err="1" smtClean="0"/>
              <a:t>Нерасскрасив</a:t>
            </a:r>
            <a:r>
              <a:rPr lang="ru-RU" dirty="0" smtClean="0"/>
              <a:t>, негодуя, не причесавшись, не расслабляясь;</a:t>
            </a:r>
          </a:p>
          <a:p>
            <a:pPr marL="0" indent="0">
              <a:buNone/>
            </a:pPr>
            <a:r>
              <a:rPr lang="ru-RU" dirty="0" smtClean="0"/>
              <a:t>В) Не оборачиваясь, не прогорев, не располагая, не защитив;</a:t>
            </a:r>
          </a:p>
          <a:p>
            <a:pPr marL="0" indent="0">
              <a:buNone/>
            </a:pPr>
            <a:r>
              <a:rPr lang="ru-RU" dirty="0" smtClean="0"/>
              <a:t>Г) Не замечая, не умолкая, не приласкав, не испытав.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765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7444680" cy="1668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5. В какой строчке все слова – деепричастия несовершенного вида?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276872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глядя, ища, любя, обогнав;</a:t>
            </a:r>
          </a:p>
          <a:p>
            <a:pPr marL="0" indent="0">
              <a:buNone/>
            </a:pPr>
            <a:r>
              <a:rPr lang="ru-RU" dirty="0" smtClean="0"/>
              <a:t>Б) ответив, отворив, заштопав, предложив;</a:t>
            </a:r>
          </a:p>
          <a:p>
            <a:pPr marL="0" indent="0">
              <a:buNone/>
            </a:pPr>
            <a:r>
              <a:rPr lang="ru-RU" dirty="0" smtClean="0"/>
              <a:t>В) рискуя, оборачиваясь, улыбаясь, устраняя;</a:t>
            </a:r>
          </a:p>
          <a:p>
            <a:pPr marL="0" indent="0">
              <a:buNone/>
            </a:pPr>
            <a:r>
              <a:rPr lang="ru-RU" dirty="0" smtClean="0"/>
              <a:t>Г) изучив, осмотрев, заговорив, уплетая.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68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0040"/>
            <a:ext cx="7516688" cy="2028840"/>
          </a:xfrm>
        </p:spPr>
        <p:txBody>
          <a:bodyPr>
            <a:normAutofit/>
          </a:bodyPr>
          <a:lstStyle/>
          <a:p>
            <a:r>
              <a:rPr lang="ru-RU" dirty="0" smtClean="0"/>
              <a:t>6. </a:t>
            </a:r>
            <a:r>
              <a:rPr lang="ru-RU" dirty="0"/>
              <a:t>В какой строчке все слова – деепричастия </a:t>
            </a:r>
            <a:r>
              <a:rPr lang="ru-RU" dirty="0" smtClean="0"/>
              <a:t>совершенного </a:t>
            </a:r>
            <a:r>
              <a:rPr lang="ru-RU" dirty="0"/>
              <a:t>вида?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564904"/>
            <a:ext cx="7239000" cy="48463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А) вопрошая, изучая, поджав, избегая;</a:t>
            </a:r>
          </a:p>
          <a:p>
            <a:pPr marL="0" indent="0">
              <a:buNone/>
            </a:pPr>
            <a:r>
              <a:rPr lang="ru-RU" dirty="0" smtClean="0"/>
              <a:t>Б) обогнав, стерев, излагая, получая;</a:t>
            </a:r>
          </a:p>
          <a:p>
            <a:pPr marL="0" indent="0">
              <a:buNone/>
            </a:pPr>
            <a:r>
              <a:rPr lang="ru-RU" dirty="0" smtClean="0"/>
              <a:t>В) сотворив, оглянувшись, переосмыслив, заметив;</a:t>
            </a:r>
          </a:p>
          <a:p>
            <a:pPr marL="0" indent="0">
              <a:buNone/>
            </a:pPr>
            <a:r>
              <a:rPr lang="ru-RU" dirty="0" smtClean="0"/>
              <a:t>Г) обокрав, увезя, обойдя, выпив.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286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7931224" cy="18848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7. Сделайте морфологический разбор слов.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335699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Расплываясь. Взглянув.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43102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448272" cy="937380"/>
          </a:xfrm>
        </p:spPr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123728" y="332656"/>
            <a:ext cx="6161348" cy="10081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 – В, 2 – А, 3 – Г, 4 – Б, 5 – В, 6 - В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23528" y="1628800"/>
            <a:ext cx="352044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</a:t>
            </a:r>
            <a:r>
              <a:rPr lang="ru-RU" dirty="0" smtClean="0"/>
              <a:t> Расплываясь (Что делая?) – деепричастие.</a:t>
            </a:r>
          </a:p>
          <a:p>
            <a:pPr marL="0" indent="0">
              <a:buNone/>
            </a:pPr>
            <a:r>
              <a:rPr lang="en-US" dirty="0" smtClean="0"/>
              <a:t>II</a:t>
            </a:r>
            <a:r>
              <a:rPr lang="ru-RU" dirty="0" smtClean="0"/>
              <a:t> Морф. приз.: неизм., несов. </a:t>
            </a:r>
            <a:r>
              <a:rPr lang="ru-RU" dirty="0"/>
              <a:t>в</a:t>
            </a:r>
            <a:r>
              <a:rPr lang="ru-RU" dirty="0" smtClean="0"/>
              <a:t>ид.</a:t>
            </a:r>
            <a:endParaRPr lang="ru-RU" dirty="0"/>
          </a:p>
          <a:p>
            <a:pPr marL="0" indent="0">
              <a:buNone/>
            </a:pPr>
            <a:r>
              <a:rPr lang="en-US" dirty="0" smtClean="0"/>
              <a:t>III</a:t>
            </a:r>
            <a:r>
              <a:rPr lang="ru-RU" dirty="0" smtClean="0"/>
              <a:t> Расплываясь.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403648" y="877401"/>
            <a:ext cx="5184576" cy="64807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sz="2800" dirty="0" smtClean="0"/>
              <a:t>Морфологический разбор</a:t>
            </a:r>
            <a:endParaRPr lang="ru-RU" sz="2800" dirty="0"/>
          </a:p>
        </p:txBody>
      </p:sp>
      <p:sp>
        <p:nvSpPr>
          <p:cNvPr id="7" name="Объект 3"/>
          <p:cNvSpPr txBox="1">
            <a:spLocks/>
          </p:cNvSpPr>
          <p:nvPr/>
        </p:nvSpPr>
        <p:spPr>
          <a:xfrm>
            <a:off x="4427984" y="1700808"/>
            <a:ext cx="3520440" cy="4525963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0" indent="0">
              <a:buFont typeface="Wingdings 2"/>
              <a:buNone/>
            </a:pPr>
            <a:r>
              <a:rPr lang="en-US" dirty="0" smtClean="0"/>
              <a:t>I</a:t>
            </a:r>
            <a:r>
              <a:rPr lang="ru-RU" dirty="0" smtClean="0"/>
              <a:t>  Взглянув (Что сделав?) – деепричастие.</a:t>
            </a:r>
          </a:p>
          <a:p>
            <a:pPr marL="0" indent="0">
              <a:buFont typeface="Wingdings 2"/>
              <a:buNone/>
            </a:pPr>
            <a:r>
              <a:rPr lang="en-US" dirty="0" smtClean="0"/>
              <a:t>II</a:t>
            </a:r>
            <a:r>
              <a:rPr lang="ru-RU" dirty="0" smtClean="0"/>
              <a:t> Морф. приз.: неизм., сов. вид.</a:t>
            </a:r>
          </a:p>
          <a:p>
            <a:pPr marL="0" indent="0">
              <a:buFont typeface="Wingdings 2"/>
              <a:buNone/>
            </a:pPr>
            <a:r>
              <a:rPr lang="en-US" dirty="0" smtClean="0"/>
              <a:t>III</a:t>
            </a:r>
            <a:r>
              <a:rPr lang="ru-RU" dirty="0" smtClean="0"/>
              <a:t> Взглянув.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827584" y="443711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403648" y="443711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979712" y="443711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555776" y="443711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860032" y="4581128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436096" y="4581128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188204" y="4581128"/>
            <a:ext cx="2560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1259632" y="443711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1691680" y="443711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2339752" y="4437112"/>
            <a:ext cx="7200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292080" y="458112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5940152" y="4581128"/>
            <a:ext cx="7200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4171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</TotalTime>
  <Words>437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Деепричастие   Тест</vt:lpstr>
      <vt:lpstr>1. В какой строчке все слова – деепричастия?</vt:lpstr>
      <vt:lpstr>2. В какой строчке правильно расставлены запятые при деепричастном обороте?</vt:lpstr>
      <vt:lpstr>3. В какой строчке неправильно расставлены запятые при деепричастном обороте?</vt:lpstr>
      <vt:lpstr>4. В какой строчке неправильно употреблена частица НЕ с деепричастиями?</vt:lpstr>
      <vt:lpstr>5. В какой строчке все слова – деепричастия несовершенного вида?</vt:lpstr>
      <vt:lpstr>6. В какой строчке все слова – деепричастия совершенного вида?</vt:lpstr>
      <vt:lpstr>7. Сделайте морфологический разбор слов.</vt:lpstr>
      <vt:lpstr>Ответы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Деепричастие   Тест</dc:title>
  <dc:creator>Школа-19ПК</dc:creator>
  <cp:lastModifiedBy>BK-3008</cp:lastModifiedBy>
  <cp:revision>4</cp:revision>
  <dcterms:created xsi:type="dcterms:W3CDTF">2015-11-26T06:59:08Z</dcterms:created>
  <dcterms:modified xsi:type="dcterms:W3CDTF">2015-11-26T07:34:53Z</dcterms:modified>
</cp:coreProperties>
</file>