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9" r:id="rId4"/>
    <p:sldId id="261" r:id="rId5"/>
    <p:sldId id="260" r:id="rId6"/>
    <p:sldId id="262"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87" autoAdjust="0"/>
    <p:restoredTop sz="94713" autoAdjust="0"/>
  </p:normalViewPr>
  <p:slideViewPr>
    <p:cSldViewPr>
      <p:cViewPr varScale="1">
        <p:scale>
          <a:sx n="110" d="100"/>
          <a:sy n="110" d="100"/>
        </p:scale>
        <p:origin x="-164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803C5F04-1A2A-4145-8796-8FE3776AC141}" type="datetimeFigureOut">
              <a:rPr lang="ru-RU" smtClean="0"/>
              <a:pPr/>
              <a:t>04.01.2018</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A8112A0D-81F7-45D7-B1C7-2F286E6B409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03C5F04-1A2A-4145-8796-8FE3776AC141}"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8112A0D-81F7-45D7-B1C7-2F286E6B409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03C5F04-1A2A-4145-8796-8FE3776AC141}"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8112A0D-81F7-45D7-B1C7-2F286E6B409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03C5F04-1A2A-4145-8796-8FE3776AC141}"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8112A0D-81F7-45D7-B1C7-2F286E6B409A}"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03C5F04-1A2A-4145-8796-8FE3776AC141}"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8112A0D-81F7-45D7-B1C7-2F286E6B409A}"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03C5F04-1A2A-4145-8796-8FE3776AC141}" type="datetimeFigureOut">
              <a:rPr lang="ru-RU" smtClean="0"/>
              <a:pPr/>
              <a:t>04.01.2018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8112A0D-81F7-45D7-B1C7-2F286E6B409A}"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03C5F04-1A2A-4145-8796-8FE3776AC141}" type="datetimeFigureOut">
              <a:rPr lang="ru-RU" smtClean="0"/>
              <a:pPr/>
              <a:t>04.01.2018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8112A0D-81F7-45D7-B1C7-2F286E6B409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803C5F04-1A2A-4145-8796-8FE3776AC141}" type="datetimeFigureOut">
              <a:rPr lang="ru-RU" smtClean="0"/>
              <a:pPr/>
              <a:t>04.01.2018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8112A0D-81F7-45D7-B1C7-2F286E6B409A}"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803C5F04-1A2A-4145-8796-8FE3776AC141}" type="datetimeFigureOut">
              <a:rPr lang="ru-RU" smtClean="0"/>
              <a:pPr/>
              <a:t>04.01.2018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A8112A0D-81F7-45D7-B1C7-2F286E6B409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803C5F04-1A2A-4145-8796-8FE3776AC141}" type="datetimeFigureOut">
              <a:rPr lang="ru-RU" smtClean="0"/>
              <a:pPr/>
              <a:t>04.01.2018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8112A0D-81F7-45D7-B1C7-2F286E6B409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803C5F04-1A2A-4145-8796-8FE3776AC141}" type="datetimeFigureOut">
              <a:rPr lang="ru-RU" smtClean="0"/>
              <a:pPr/>
              <a:t>04.01.2018</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A8112A0D-81F7-45D7-B1C7-2F286E6B409A}"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03C5F04-1A2A-4145-8796-8FE3776AC141}" type="datetimeFigureOut">
              <a:rPr lang="ru-RU" smtClean="0"/>
              <a:pPr/>
              <a:t>04.01.2018</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8112A0D-81F7-45D7-B1C7-2F286E6B409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908720"/>
            <a:ext cx="7772400" cy="1829761"/>
          </a:xfrm>
        </p:spPr>
        <p:txBody>
          <a:bodyPr/>
          <a:lstStyle/>
          <a:p>
            <a:pPr algn="ctr"/>
            <a:r>
              <a:rPr lang="en-US" dirty="0" err="1" smtClean="0"/>
              <a:t>Domrachev</a:t>
            </a:r>
            <a:r>
              <a:rPr lang="en-US" dirty="0" smtClean="0"/>
              <a:t> </a:t>
            </a:r>
            <a:r>
              <a:rPr lang="en-US" dirty="0" err="1" smtClean="0"/>
              <a:t>Vasilii</a:t>
            </a:r>
            <a:r>
              <a:rPr lang="en-US" dirty="0" smtClean="0"/>
              <a:t> </a:t>
            </a:r>
            <a:r>
              <a:rPr lang="en-US" dirty="0" err="1" smtClean="0"/>
              <a:t>Valeriyanovich</a:t>
            </a:r>
            <a:r>
              <a:rPr lang="en-US" dirty="0" smtClean="0"/>
              <a:t> </a:t>
            </a:r>
            <a:endParaRPr lang="ru-RU" dirty="0"/>
          </a:p>
        </p:txBody>
      </p:sp>
      <p:sp>
        <p:nvSpPr>
          <p:cNvPr id="3" name="Подзаголовок 2"/>
          <p:cNvSpPr>
            <a:spLocks noGrp="1"/>
          </p:cNvSpPr>
          <p:nvPr>
            <p:ph type="subTitle" idx="1"/>
          </p:nvPr>
        </p:nvSpPr>
        <p:spPr>
          <a:xfrm>
            <a:off x="683568" y="3356992"/>
            <a:ext cx="7772400" cy="1199704"/>
          </a:xfrm>
        </p:spPr>
        <p:txBody>
          <a:bodyPr>
            <a:noAutofit/>
          </a:bodyPr>
          <a:lstStyle/>
          <a:p>
            <a:pPr algn="ctr"/>
            <a:r>
              <a:rPr lang="en-US" sz="3600" dirty="0" smtClean="0"/>
              <a:t>The famous </a:t>
            </a:r>
            <a:r>
              <a:rPr lang="en-US" sz="3600" dirty="0" err="1" smtClean="0"/>
              <a:t>mari</a:t>
            </a:r>
            <a:r>
              <a:rPr lang="en-US" sz="3600" dirty="0" smtClean="0"/>
              <a:t> actor, the honored actor of the republic Mari El </a:t>
            </a:r>
            <a:endParaRPr lang="ru-RU" sz="3600" dirty="0"/>
          </a:p>
        </p:txBody>
      </p:sp>
    </p:spTree>
    <p:extLst>
      <p:ext uri="{BB962C8B-B14F-4D97-AF65-F5344CB8AC3E}">
        <p14:creationId xmlns="" xmlns:p14="http://schemas.microsoft.com/office/powerpoint/2010/main" val="651913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
            <a:ext cx="8229600" cy="1718590"/>
          </a:xfrm>
        </p:spPr>
        <p:txBody>
          <a:bodyPr>
            <a:normAutofit fontScale="90000"/>
          </a:bodyPr>
          <a:lstStyle/>
          <a:p>
            <a:r>
              <a:rPr lang="en-US" dirty="0"/>
              <a:t>He was born in the 6th of June in </a:t>
            </a:r>
            <a:r>
              <a:rPr lang="en-US" dirty="0" err="1"/>
              <a:t>Tatarener</a:t>
            </a:r>
            <a:r>
              <a:rPr lang="en-US" dirty="0"/>
              <a:t> village of </a:t>
            </a:r>
            <a:r>
              <a:rPr lang="en-US" dirty="0" err="1"/>
              <a:t>Novotoryalsky</a:t>
            </a:r>
            <a:r>
              <a:rPr lang="en-US" dirty="0"/>
              <a:t> District </a:t>
            </a:r>
            <a:r>
              <a:rPr lang="en-US" dirty="0" smtClean="0"/>
              <a:t>of Mari </a:t>
            </a:r>
            <a:r>
              <a:rPr lang="en-US" dirty="0"/>
              <a:t>ASSR. </a:t>
            </a:r>
            <a:endParaRPr lang="ru-RU" dirty="0"/>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44008" y="1718591"/>
            <a:ext cx="4155529" cy="497826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726073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23528" y="332656"/>
            <a:ext cx="8589640" cy="2232248"/>
          </a:xfrm>
        </p:spPr>
        <p:txBody>
          <a:bodyPr>
            <a:noAutofit/>
          </a:bodyPr>
          <a:lstStyle/>
          <a:p>
            <a:r>
              <a:rPr lang="en-US" sz="2400" dirty="0"/>
              <a:t>In 1985 </a:t>
            </a:r>
            <a:r>
              <a:rPr lang="en-US" sz="2400" dirty="0" err="1"/>
              <a:t>Vasilii</a:t>
            </a:r>
            <a:r>
              <a:rPr lang="en-US" sz="2400" dirty="0"/>
              <a:t> </a:t>
            </a:r>
            <a:r>
              <a:rPr lang="en-US" sz="2400" dirty="0" err="1"/>
              <a:t>Valeryanovich</a:t>
            </a:r>
            <a:r>
              <a:rPr lang="en-US" sz="2400" dirty="0"/>
              <a:t> graduated the university and he was called up for military service in the Soviet Army. In 1987 he returned and joined the troupe of Mari State Drama Theatre of </a:t>
            </a:r>
            <a:r>
              <a:rPr lang="en-US" sz="2400" dirty="0" err="1"/>
              <a:t>Shketan</a:t>
            </a:r>
            <a:r>
              <a:rPr lang="en-US" sz="2400" dirty="0"/>
              <a:t>. In 1998 the actor moved to Mari Theatre for the Youth and worked there until 2001. </a:t>
            </a:r>
            <a:endParaRPr lang="ru-RU" sz="2400" dirty="0"/>
          </a:p>
        </p:txBody>
      </p:sp>
      <p:pic>
        <p:nvPicPr>
          <p:cNvPr id="3074" name="Picture 2"/>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2431798" y="2348880"/>
            <a:ext cx="6696744" cy="450912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659676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5026570"/>
          </a:xfrm>
        </p:spPr>
        <p:txBody>
          <a:bodyPr>
            <a:normAutofit fontScale="90000"/>
          </a:bodyPr>
          <a:lstStyle/>
          <a:p>
            <a:r>
              <a:rPr lang="en-US" dirty="0"/>
              <a:t>Then he joined the troupe of Academic Russian Drama Theatre of </a:t>
            </a:r>
            <a:r>
              <a:rPr lang="en-US" dirty="0" err="1"/>
              <a:t>Konstantinov</a:t>
            </a:r>
            <a:r>
              <a:rPr lang="en-US" dirty="0"/>
              <a:t> and worked there about a year. From 2002 to 2007 he is the chief director of the Mari National Drama Theatre of </a:t>
            </a:r>
            <a:r>
              <a:rPr lang="en-US" dirty="0" err="1"/>
              <a:t>Shketan</a:t>
            </a:r>
            <a:r>
              <a:rPr lang="en-US" dirty="0"/>
              <a:t>. </a:t>
            </a:r>
            <a:endParaRPr lang="ru-RU" dirty="0"/>
          </a:p>
        </p:txBody>
      </p:sp>
    </p:spTree>
    <p:extLst>
      <p:ext uri="{BB962C8B-B14F-4D97-AF65-F5344CB8AC3E}">
        <p14:creationId xmlns="" xmlns:p14="http://schemas.microsoft.com/office/powerpoint/2010/main" val="3909126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34101"/>
            <a:ext cx="9144000" cy="681117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2214113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half" idx="1"/>
          </p:nvPr>
        </p:nvSpPr>
        <p:spPr>
          <a:xfrm>
            <a:off x="179512" y="1052736"/>
            <a:ext cx="4316288" cy="5688632"/>
          </a:xfrm>
        </p:spPr>
        <p:txBody>
          <a:bodyPr>
            <a:normAutofit fontScale="25000" lnSpcReduction="20000"/>
          </a:bodyPr>
          <a:lstStyle/>
          <a:p>
            <a:pPr>
              <a:lnSpc>
                <a:spcPct val="120000"/>
              </a:lnSpc>
            </a:pPr>
            <a:r>
              <a:rPr lang="en-US" sz="6200" dirty="0" smtClean="0"/>
              <a:t>Menander </a:t>
            </a:r>
            <a:r>
              <a:rPr lang="en-US" sz="6200" dirty="0"/>
              <a:t>- "On the wedding day," </a:t>
            </a:r>
            <a:r>
              <a:rPr lang="en-US" sz="6200" dirty="0" err="1"/>
              <a:t>V.Rozov</a:t>
            </a:r>
            <a:r>
              <a:rPr lang="en-US" sz="6200" dirty="0"/>
              <a:t> (1985)</a:t>
            </a:r>
          </a:p>
          <a:p>
            <a:pPr>
              <a:lnSpc>
                <a:spcPct val="120000"/>
              </a:lnSpc>
            </a:pPr>
            <a:r>
              <a:rPr lang="en-US" sz="6200" dirty="0"/>
              <a:t>Sir Toby - "The twelfth night", W. Shakespeare (1987)</a:t>
            </a:r>
          </a:p>
          <a:p>
            <a:pPr>
              <a:lnSpc>
                <a:spcPct val="120000"/>
              </a:lnSpc>
            </a:pPr>
            <a:r>
              <a:rPr lang="en-US" sz="6200" dirty="0" err="1"/>
              <a:t>Lyovka</a:t>
            </a:r>
            <a:r>
              <a:rPr lang="en-US" sz="6200" dirty="0"/>
              <a:t> - "Do you remember, Elisa?",  </a:t>
            </a:r>
            <a:r>
              <a:rPr lang="en-US" sz="6200" dirty="0" err="1"/>
              <a:t>K.Korshunov</a:t>
            </a:r>
            <a:r>
              <a:rPr lang="en-US" sz="6200" dirty="0"/>
              <a:t> (1987)</a:t>
            </a:r>
          </a:p>
          <a:p>
            <a:pPr>
              <a:lnSpc>
                <a:spcPct val="120000"/>
              </a:lnSpc>
            </a:pPr>
            <a:r>
              <a:rPr lang="en-US" sz="6200" dirty="0" err="1"/>
              <a:t>Chopai</a:t>
            </a:r>
            <a:r>
              <a:rPr lang="en-US" sz="6200" dirty="0"/>
              <a:t> - "</a:t>
            </a:r>
            <a:r>
              <a:rPr lang="en-US" sz="6200" dirty="0" err="1"/>
              <a:t>Salika</a:t>
            </a:r>
            <a:r>
              <a:rPr lang="en-US" sz="6200" dirty="0"/>
              <a:t>", </a:t>
            </a:r>
            <a:r>
              <a:rPr lang="en-US" sz="6200" dirty="0" err="1"/>
              <a:t>S.Nikolaev</a:t>
            </a:r>
            <a:r>
              <a:rPr lang="en-US" sz="6200" dirty="0"/>
              <a:t> (1988)</a:t>
            </a:r>
          </a:p>
          <a:p>
            <a:pPr>
              <a:lnSpc>
                <a:spcPct val="120000"/>
              </a:lnSpc>
            </a:pPr>
            <a:r>
              <a:rPr lang="en-US" sz="6200" dirty="0"/>
              <a:t>Miki - "The dowry for the son",  </a:t>
            </a:r>
            <a:r>
              <a:rPr lang="en-US" sz="6200" dirty="0" err="1"/>
              <a:t>M.Rybakov</a:t>
            </a:r>
            <a:r>
              <a:rPr lang="en-US" sz="6200" dirty="0"/>
              <a:t> (1988)</a:t>
            </a:r>
          </a:p>
          <a:p>
            <a:pPr>
              <a:lnSpc>
                <a:spcPct val="120000"/>
              </a:lnSpc>
            </a:pPr>
            <a:r>
              <a:rPr lang="en-US" sz="6200" dirty="0" err="1"/>
              <a:t>Vasenka</a:t>
            </a:r>
            <a:r>
              <a:rPr lang="en-US" sz="6200" dirty="0"/>
              <a:t> - "The eldest son", </a:t>
            </a:r>
            <a:r>
              <a:rPr lang="en-US" sz="6200" dirty="0" err="1"/>
              <a:t>A.Vampilov</a:t>
            </a:r>
            <a:r>
              <a:rPr lang="en-US" sz="6200" dirty="0"/>
              <a:t> (1990)</a:t>
            </a:r>
          </a:p>
          <a:p>
            <a:pPr>
              <a:lnSpc>
                <a:spcPct val="120000"/>
              </a:lnSpc>
            </a:pPr>
            <a:r>
              <a:rPr lang="en-US" sz="6200" dirty="0"/>
              <a:t>Mitchell - </a:t>
            </a:r>
            <a:r>
              <a:rPr lang="en-US" sz="6200" dirty="0" err="1"/>
              <a:t>Tramvai</a:t>
            </a:r>
            <a:r>
              <a:rPr lang="en-US" sz="6200" dirty="0"/>
              <a:t> "Desire", </a:t>
            </a:r>
            <a:r>
              <a:rPr lang="en-US" sz="6200" dirty="0" err="1"/>
              <a:t>T.Williams</a:t>
            </a:r>
            <a:r>
              <a:rPr lang="en-US" sz="6200" dirty="0"/>
              <a:t> (1992)</a:t>
            </a:r>
          </a:p>
          <a:p>
            <a:pPr>
              <a:lnSpc>
                <a:spcPct val="120000"/>
              </a:lnSpc>
            </a:pPr>
            <a:r>
              <a:rPr lang="en-US" sz="6200" dirty="0" err="1"/>
              <a:t>Karasii</a:t>
            </a:r>
            <a:r>
              <a:rPr lang="en-US" sz="6200" dirty="0"/>
              <a:t> - "The shine of coins", </a:t>
            </a:r>
            <a:r>
              <a:rPr lang="en-US" sz="6200" dirty="0" err="1"/>
              <a:t>V.Pekteev</a:t>
            </a:r>
            <a:r>
              <a:rPr lang="en-US" sz="6200" dirty="0"/>
              <a:t>, </a:t>
            </a:r>
            <a:r>
              <a:rPr lang="en-US" sz="6200" dirty="0" err="1"/>
              <a:t>Yu.Bayguza</a:t>
            </a:r>
            <a:r>
              <a:rPr lang="en-US" sz="6200" dirty="0"/>
              <a:t> (1994)</a:t>
            </a:r>
          </a:p>
          <a:p>
            <a:pPr>
              <a:lnSpc>
                <a:spcPct val="120000"/>
              </a:lnSpc>
            </a:pPr>
            <a:r>
              <a:rPr lang="en-US" sz="6200" dirty="0"/>
              <a:t>Policeman - "The non-judgment fate",  </a:t>
            </a:r>
            <a:r>
              <a:rPr lang="en-US" sz="6200" dirty="0" err="1"/>
              <a:t>K.Korshunov</a:t>
            </a:r>
            <a:r>
              <a:rPr lang="en-US" sz="6200" dirty="0"/>
              <a:t> (1997)</a:t>
            </a:r>
          </a:p>
          <a:p>
            <a:pPr>
              <a:lnSpc>
                <a:spcPct val="120000"/>
              </a:lnSpc>
            </a:pPr>
            <a:r>
              <a:rPr lang="en-US" sz="6200" dirty="0" err="1"/>
              <a:t>Arkashka</a:t>
            </a:r>
            <a:r>
              <a:rPr lang="en-US" sz="6200" dirty="0"/>
              <a:t> </a:t>
            </a:r>
            <a:r>
              <a:rPr lang="en-US" sz="6200" dirty="0" err="1"/>
              <a:t>Schastlivtsev</a:t>
            </a:r>
            <a:r>
              <a:rPr lang="en-US" sz="6200" dirty="0"/>
              <a:t> - "Forest", A. </a:t>
            </a:r>
            <a:r>
              <a:rPr lang="en-US" sz="6200" dirty="0" err="1"/>
              <a:t>Ostrovsky</a:t>
            </a:r>
            <a:r>
              <a:rPr lang="en-US" sz="6200" dirty="0"/>
              <a:t> (2003).</a:t>
            </a:r>
          </a:p>
          <a:p>
            <a:endParaRPr lang="ru-RU" dirty="0"/>
          </a:p>
        </p:txBody>
      </p:sp>
      <p:sp>
        <p:nvSpPr>
          <p:cNvPr id="4" name="Заголовок 3"/>
          <p:cNvSpPr>
            <a:spLocks noGrp="1"/>
          </p:cNvSpPr>
          <p:nvPr>
            <p:ph type="title"/>
          </p:nvPr>
        </p:nvSpPr>
        <p:spPr>
          <a:xfrm>
            <a:off x="457200" y="0"/>
            <a:ext cx="8229600" cy="908720"/>
          </a:xfrm>
        </p:spPr>
        <p:txBody>
          <a:bodyPr>
            <a:normAutofit/>
          </a:bodyPr>
          <a:lstStyle/>
          <a:p>
            <a:pPr algn="ctr"/>
            <a:r>
              <a:rPr lang="en-US" dirty="0"/>
              <a:t>Theatrical </a:t>
            </a:r>
            <a:r>
              <a:rPr lang="en-US" dirty="0" smtClean="0"/>
              <a:t>works</a:t>
            </a:r>
            <a:endParaRPr lang="ru-RU" dirty="0"/>
          </a:p>
        </p:txBody>
      </p:sp>
      <p:pic>
        <p:nvPicPr>
          <p:cNvPr id="5122" name="Picture 2"/>
          <p:cNvPicPr>
            <a:picLocks noGrp="1" noChangeAspect="1" noChangeArrowheads="1"/>
          </p:cNvPicPr>
          <p:nvPr>
            <p:ph sz="half" idx="2"/>
          </p:nvPr>
        </p:nvPicPr>
        <p:blipFill>
          <a:blip r:embed="rId2" cstate="email">
            <a:extLst>
              <a:ext uri="{28A0092B-C50C-407E-A947-70E740481C1C}">
                <a14:useLocalDpi xmlns="" xmlns:a14="http://schemas.microsoft.com/office/drawing/2010/main" val="0"/>
              </a:ext>
            </a:extLst>
          </a:blip>
          <a:srcRect/>
          <a:stretch>
            <a:fillRect/>
          </a:stretch>
        </p:blipFill>
        <p:spPr bwMode="auto">
          <a:xfrm>
            <a:off x="4554958" y="908720"/>
            <a:ext cx="4589042" cy="594927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1079724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32</TotalTime>
  <Words>245</Words>
  <Application>Microsoft Office PowerPoint</Application>
  <PresentationFormat>Экран (4:3)</PresentationFormat>
  <Paragraphs>16</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Открытая</vt:lpstr>
      <vt:lpstr>Domrachev Vasilii Valeriyanovich </vt:lpstr>
      <vt:lpstr>He was born in the 6th of June in Tatarener village of Novotoryalsky District of Mari ASSR. </vt:lpstr>
      <vt:lpstr>In 1985 Vasilii Valeryanovich graduated the university and he was called up for military service in the Soviet Army. In 1987 he returned and joined the troupe of Mari State Drama Theatre of Shketan. In 1998 the actor moved to Mari Theatre for the Youth and worked there until 2001. </vt:lpstr>
      <vt:lpstr>Then he joined the troupe of Academic Russian Drama Theatre of Konstantinov and worked there about a year. From 2002 to 2007 he is the chief director of the Mari National Drama Theatre of Shketan. </vt:lpstr>
      <vt:lpstr>Слайд 5</vt:lpstr>
      <vt:lpstr>Theatrical works</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Domrachev Vasilii Valeriyanovich</dc:title>
  <dc:creator>Admin</dc:creator>
  <cp:lastModifiedBy>дом</cp:lastModifiedBy>
  <cp:revision>5</cp:revision>
  <dcterms:created xsi:type="dcterms:W3CDTF">2015-04-18T10:39:51Z</dcterms:created>
  <dcterms:modified xsi:type="dcterms:W3CDTF">2018-01-04T07:47:12Z</dcterms:modified>
</cp:coreProperties>
</file>