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0" r:id="rId6"/>
    <p:sldId id="261" r:id="rId7"/>
    <p:sldId id="259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>
        <p:scale>
          <a:sx n="80" d="100"/>
          <a:sy n="80" d="100"/>
        </p:scale>
        <p:origin x="-95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 bright="18000" contrast="-31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595600" cy="1107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Если ты велосипедист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643050"/>
            <a:ext cx="914406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Правила безопасного передвижения</a:t>
            </a:r>
          </a:p>
          <a:p>
            <a:pPr algn="ctr"/>
            <a:endParaRPr lang="ru-RU" dirty="0"/>
          </a:p>
        </p:txBody>
      </p:sp>
      <p:pic>
        <p:nvPicPr>
          <p:cNvPr id="1028" name="Picture 4" descr="H:\к 19!!!пдд\cemeynyy-prazdnik-dlya-roditeley-i-detey-69542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7970" y="2928934"/>
            <a:ext cx="4045732" cy="3929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8358246" cy="15001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cs typeface="Times New Roman" pitchFamily="18" charset="0"/>
              </a:rPr>
              <a:t>Перед тем, как отправиться в путь проверь неисправность своего велосипеда! Проверь тормоза, звонок, крепление руля и сиденья. 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2050" name="Picture 2" descr="H:\к 19!!!пдд\3134511-37b66d4fea254bf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643050"/>
            <a:ext cx="6786610" cy="3954212"/>
          </a:xfrm>
          <a:prstGeom prst="rect">
            <a:avLst/>
          </a:prstGeom>
          <a:noFill/>
        </p:spPr>
      </p:pic>
      <p:pic>
        <p:nvPicPr>
          <p:cNvPr id="7" name="Picture 2" descr="H:\к 19!!!пдд\pd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3127388"/>
            <a:ext cx="2451756" cy="3730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8358246" cy="15001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cs typeface="Times New Roman" pitchFamily="18" charset="0"/>
              </a:rPr>
              <a:t>Как только ты сел за руль своего велосипеда, ты стал водителем! А если ты стал водителем, то ты обязан соблюдать правила дорожного движения и теперь ты несешь ответственность за свои действия!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2050" name="Picture 2" descr="H:\к 19!!!пдд\Новая папка (3)\p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68042"/>
            <a:ext cx="6786610" cy="5089958"/>
          </a:xfrm>
          <a:prstGeom prst="rect">
            <a:avLst/>
          </a:prstGeom>
          <a:noFill/>
        </p:spPr>
      </p:pic>
      <p:pic>
        <p:nvPicPr>
          <p:cNvPr id="5" name="Picture 2" descr="H:\к 19!!!пдд\pd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3127388"/>
            <a:ext cx="2451756" cy="3730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14414" y="285728"/>
            <a:ext cx="6643734" cy="592935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2428860" y="4214818"/>
            <a:ext cx="5429288" cy="2428892"/>
          </a:xfrm>
          <a:prstGeom prst="cloudCallout">
            <a:avLst>
              <a:gd name="adj1" fmla="val -55247"/>
              <a:gd name="adj2" fmla="val -2962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46154" y="571480"/>
            <a:ext cx="31357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Запомни!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H:\к 19!!!пдд\pd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3127388"/>
            <a:ext cx="2451756" cy="3730612"/>
          </a:xfrm>
          <a:prstGeom prst="rect">
            <a:avLst/>
          </a:prstGeom>
          <a:noFill/>
        </p:spPr>
      </p:pic>
      <p:pic>
        <p:nvPicPr>
          <p:cNvPr id="1026" name="Picture 2" descr="H:\к 19!!!пдд\Новая папка (3)\b9e7bf798e4cd2f6a14c70bdbbed266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357298"/>
            <a:ext cx="1428760" cy="1428760"/>
          </a:xfrm>
          <a:prstGeom prst="rect">
            <a:avLst/>
          </a:prstGeom>
          <a:noFill/>
        </p:spPr>
      </p:pic>
      <p:pic>
        <p:nvPicPr>
          <p:cNvPr id="1027" name="Picture 3" descr="H:\к 19!!!пдд\Новая папка (3)\02c4394709f3df6cbfb9343d6abfb9c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643182"/>
            <a:ext cx="1581082" cy="158108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28926" y="4714884"/>
            <a:ext cx="4357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 отсутствии велосипедной дорожки велосипедист  должен двигаться по обочине, тротуару или пешеходной дорожке, не создавая препятствий для движения пешеходов.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1643050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Этот знак означает начало велосипедной дорожки.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071934" y="2643182"/>
            <a:ext cx="3429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ты встретил этот знак – значит ездить по этой дороге на велосипеде ЗАПРЕЩЕНО! Необходимо сойти с велосипеда и вести его рядом с собой.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8358246" cy="15001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Чтобы избежать травм и опасностей, ты должен ездить на своем велосипеде только в своем дворе и местах, специально отведенных для велосипедистов.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2214554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ПОМНИ!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ПРОЕЗЖАЯ ЧАСТЬ ТОЛЬКО ДЛЯ МАШИН!!!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:\к 19!!!пдд\mashina-i-avtomobil-animatsionnaya-kartinka-047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29132"/>
            <a:ext cx="9144000" cy="2214578"/>
          </a:xfrm>
          <a:prstGeom prst="rect">
            <a:avLst/>
          </a:prstGeom>
          <a:noFill/>
        </p:spPr>
      </p:pic>
      <p:pic>
        <p:nvPicPr>
          <p:cNvPr id="5125" name="Picture 5" descr="H:\к 19!!!пдд\-..-uimages-fietseningroep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8358214" y="3758137"/>
            <a:ext cx="785786" cy="940281"/>
          </a:xfrm>
          <a:prstGeom prst="rect">
            <a:avLst/>
          </a:prstGeom>
          <a:noFill/>
        </p:spPr>
      </p:pic>
      <p:pic>
        <p:nvPicPr>
          <p:cNvPr id="5" name="Picture 2" descr="H:\к 19!!!пдд\pd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3127388"/>
            <a:ext cx="2451756" cy="3730612"/>
          </a:xfrm>
          <a:prstGeom prst="rect">
            <a:avLst/>
          </a:prstGeom>
          <a:noFill/>
        </p:spPr>
      </p:pic>
      <p:pic>
        <p:nvPicPr>
          <p:cNvPr id="5126" name="Picture 6" descr="H:\к 19!!!пдд\Новая папка (3)\b9e7bf798e4cd2f6a14c70bdbbed266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3214686"/>
            <a:ext cx="714380" cy="642942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</p:pic>
      <p:sp>
        <p:nvSpPr>
          <p:cNvPr id="10" name="Минус 9"/>
          <p:cNvSpPr/>
          <p:nvPr/>
        </p:nvSpPr>
        <p:spPr>
          <a:xfrm flipH="1">
            <a:off x="7786710" y="2571744"/>
            <a:ext cx="71438" cy="292895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93987E-6 L -0.92152 -0.0009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8358246" cy="15001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Пересекать пешеходный переход велосипедисту следует</a:t>
            </a:r>
            <a:r>
              <a:rPr lang="ru-RU" b="1" dirty="0" smtClean="0">
                <a:solidFill>
                  <a:srgbClr val="FF0000"/>
                </a:solidFill>
              </a:rPr>
              <a:t> НЕ </a:t>
            </a:r>
            <a:r>
              <a:rPr lang="ru-RU" dirty="0" smtClean="0"/>
              <a:t>на велосипеде!</a:t>
            </a:r>
          </a:p>
          <a:p>
            <a:pPr algn="ctr"/>
            <a:r>
              <a:rPr lang="ru-RU" dirty="0" smtClean="0"/>
              <a:t>Нужно слезть с велосипеда  и перейти пешком, ведя свой велосипед рядом!</a:t>
            </a: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Запрещено буксировать кого-то при помощи своего велосипеда!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:\к 19!!!пдд\Новая папка (3)\c9092484_resizedScaled_817to5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28802"/>
            <a:ext cx="7143768" cy="4705957"/>
          </a:xfrm>
          <a:prstGeom prst="rect">
            <a:avLst/>
          </a:prstGeom>
          <a:noFill/>
        </p:spPr>
      </p:pic>
      <p:pic>
        <p:nvPicPr>
          <p:cNvPr id="3" name="Picture 2" descr="H:\к 19!!!пдд\pd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3127388"/>
            <a:ext cx="2451756" cy="3730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8358246" cy="15001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Знай! Если ты решил покататься на велосипеде вместе с друзьями, ни в коем случае нельзя устраивать гонки на проезжей части, обгонять и мешать движению транспорта!</a:t>
            </a:r>
            <a:endParaRPr lang="ru-RU" dirty="0"/>
          </a:p>
        </p:txBody>
      </p:sp>
      <p:pic>
        <p:nvPicPr>
          <p:cNvPr id="7170" name="Picture 2" descr="H:\к 19!!!пдд\Новая папка\clipartist-net-clip-art-road-perspective-clipartist-net-poster-Q0yuME-clip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24510"/>
            <a:ext cx="7715304" cy="5133490"/>
          </a:xfrm>
          <a:prstGeom prst="rect">
            <a:avLst/>
          </a:prstGeom>
          <a:noFill/>
        </p:spPr>
      </p:pic>
      <p:pic>
        <p:nvPicPr>
          <p:cNvPr id="3" name="Picture 2" descr="H:\к 19!!!пдд\pd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3127388"/>
            <a:ext cx="2451756" cy="3730612"/>
          </a:xfrm>
          <a:prstGeom prst="rect">
            <a:avLst/>
          </a:prstGeom>
          <a:noFill/>
        </p:spPr>
      </p:pic>
      <p:pic>
        <p:nvPicPr>
          <p:cNvPr id="7171" name="Picture 3" descr="H:\к 19!!!пдд\Новая папка\1635030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2928934"/>
            <a:ext cx="1428760" cy="1596849"/>
          </a:xfrm>
          <a:prstGeom prst="rect">
            <a:avLst/>
          </a:prstGeom>
          <a:noFill/>
        </p:spPr>
      </p:pic>
      <p:pic>
        <p:nvPicPr>
          <p:cNvPr id="7175" name="Picture 7" descr="H:\к 19!!!пдд\-..-uimages-fietseningroep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71670" y="4143380"/>
            <a:ext cx="1500198" cy="1521629"/>
          </a:xfrm>
          <a:prstGeom prst="rect">
            <a:avLst/>
          </a:prstGeom>
          <a:noFill/>
        </p:spPr>
      </p:pic>
      <p:sp>
        <p:nvSpPr>
          <p:cNvPr id="10" name="Умножение 9"/>
          <p:cNvSpPr/>
          <p:nvPr/>
        </p:nvSpPr>
        <p:spPr>
          <a:xfrm>
            <a:off x="2357422" y="2285992"/>
            <a:ext cx="4572032" cy="4786346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3701 C 0.07882 0.02128 0.15798 0.00556 0.18055 0.01712 C 0.20312 0.02891 0.11857 0.07817 0.13576 0.10801 C 0.15312 0.13761 0.23264 0.18571 0.28472 0.19566 C 0.33698 0.20583 0.41093 0.17322 0.44948 0.16883 C 0.48819 0.1642 0.49965 0.16397 0.51684 0.16883 C 0.5342 0.17346 0.54392 0.18525 0.55382 0.19728 " pathEditMode="relative" rAng="0" ptsTypes="aaaaaaA">
                                      <p:cBhvr>
                                        <p:cTn id="6" dur="3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96022E-7 L -0.24427 0.5666 " pathEditMode="relative" ptsTypes="AA">
                                      <p:cBhvr>
                                        <p:cTn id="8" dur="3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8358246" cy="15001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Запрещается ездить на велосипеде, не держать руками за руль  или держаться  одной рукой и перевозить пассажиров!</a:t>
            </a:r>
            <a:endParaRPr lang="ru-RU" dirty="0"/>
          </a:p>
        </p:txBody>
      </p:sp>
      <p:pic>
        <p:nvPicPr>
          <p:cNvPr id="3" name="Picture 2" descr="H:\к 19!!!пдд\pd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3127388"/>
            <a:ext cx="2451756" cy="3730612"/>
          </a:xfrm>
          <a:prstGeom prst="rect">
            <a:avLst/>
          </a:prstGeom>
          <a:noFill/>
        </p:spPr>
      </p:pic>
      <p:pic>
        <p:nvPicPr>
          <p:cNvPr id="4098" name="Picture 2" descr="H:\к 19!!!пдд\Новая папка (3)\article2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785926"/>
            <a:ext cx="3267088" cy="4911898"/>
          </a:xfrm>
          <a:prstGeom prst="rect">
            <a:avLst/>
          </a:prstGeom>
          <a:noFill/>
        </p:spPr>
      </p:pic>
      <p:sp>
        <p:nvSpPr>
          <p:cNvPr id="6" name="Умножение 5"/>
          <p:cNvSpPr/>
          <p:nvPr/>
        </p:nvSpPr>
        <p:spPr>
          <a:xfrm>
            <a:off x="1500166" y="1214398"/>
            <a:ext cx="5572164" cy="5643602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2285992"/>
            <a:ext cx="606582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Помни и соблюдай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правила!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235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Domashny</cp:lastModifiedBy>
  <cp:revision>13</cp:revision>
  <dcterms:modified xsi:type="dcterms:W3CDTF">2017-05-17T06:22:01Z</dcterms:modified>
</cp:coreProperties>
</file>