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«Горячий» стул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3803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Монархия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08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СОЗНАНИЕ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32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ПАМЯТЬ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68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РАВНОПРАВИЕ СТОРОН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46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ПРИВИЛЕГИЯ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53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ОППОРТУНИЗМ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65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АЛЬТЕРНАТИВА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06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КУЛЬТУРА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4458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МИРОВОЗЗРЕНИЕ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3406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ДЕВИАНТНОЕ ПОВЕДЕНИЕ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774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Технология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Участники дают характеристику термину. Наводящие тезисы.</a:t>
            </a:r>
          </a:p>
          <a:p>
            <a:pPr marL="457200" indent="-457200">
              <a:buAutoNum type="arabicPeriod"/>
            </a:pPr>
            <a:r>
              <a:rPr lang="ru-RU" dirty="0" smtClean="0"/>
              <a:t>Участник , сидящий на «горячем» стуле должен угадать понятие, явление, которое </a:t>
            </a:r>
            <a:r>
              <a:rPr lang="ru-RU" dirty="0" smtClean="0"/>
              <a:t>описывается аудиторие</a:t>
            </a:r>
            <a:r>
              <a:rPr lang="ru-RU" dirty="0"/>
              <a:t>й</a:t>
            </a:r>
            <a:r>
              <a:rPr lang="ru-RU" dirty="0" smtClean="0"/>
              <a:t>.</a:t>
            </a: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/>
              <a:t>Оценивается точность наводящего определения.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16728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ЭКОНОМИКА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9324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СТРУКТУРНАЯ БЕЗРАБОТИЦА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3764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ЭКОНОМИЧЕСКИЙ КРИЗИС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403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МЕЖДУНАРОДНЫЙ ТЕРРОРИЗМ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529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СОЦИАЛИЗАЦИЯ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54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ПОЛИТИЧЕСКИЙ РЕЖИМ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04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ФЕДЕРАЦИЯ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30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ВЕРТИКАЛЬНАЯ СОЦИАЛЬНАЯ МОБИЛЬНОСТЬ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24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Организация Объединенных </a:t>
            </a:r>
            <a:r>
              <a:rPr lang="ru-RU" dirty="0"/>
              <a:t>Н</a:t>
            </a:r>
            <a:r>
              <a:rPr lang="ru-RU" dirty="0" smtClean="0"/>
              <a:t>аций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86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Правительство РФ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14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20</TotalTime>
  <Words>68</Words>
  <Application>Microsoft Office PowerPoint</Application>
  <PresentationFormat>Широкоэкранный</PresentationFormat>
  <Paragraphs>25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Arial</vt:lpstr>
      <vt:lpstr>Trebuchet MS</vt:lpstr>
      <vt:lpstr>Берлин</vt:lpstr>
      <vt:lpstr>«Горячий» стул</vt:lpstr>
      <vt:lpstr>Технология работы</vt:lpstr>
      <vt:lpstr>МЕЖДУНАРОДНЫЙ ТЕРРОРИЗМ</vt:lpstr>
      <vt:lpstr>СОЦИАЛИЗАЦИЯ</vt:lpstr>
      <vt:lpstr>ПОЛИТИЧЕСКИЙ РЕЖИМ</vt:lpstr>
      <vt:lpstr>ФЕДЕРАЦИЯ</vt:lpstr>
      <vt:lpstr>ВЕРТИКАЛЬНАЯ СОЦИАЛЬНАЯ МОБИЛЬНОСТЬ</vt:lpstr>
      <vt:lpstr>Организация Объединенных Наций</vt:lpstr>
      <vt:lpstr>Правительство РФ</vt:lpstr>
      <vt:lpstr>Монархия</vt:lpstr>
      <vt:lpstr>СОЗНАНИЕ</vt:lpstr>
      <vt:lpstr>ПАМЯТЬ</vt:lpstr>
      <vt:lpstr>РАВНОПРАВИЕ СТОРОН</vt:lpstr>
      <vt:lpstr>ПРИВИЛЕГИЯ</vt:lpstr>
      <vt:lpstr>ОППОРТУНИЗМ</vt:lpstr>
      <vt:lpstr>АЛЬТЕРНАТИВА</vt:lpstr>
      <vt:lpstr>КУЛЬТУРА</vt:lpstr>
      <vt:lpstr>МИРОВОЗЗРЕНИЕ</vt:lpstr>
      <vt:lpstr>ДЕВИАНТНОЕ ПОВЕДЕНИЕ</vt:lpstr>
      <vt:lpstr>ЭКОНОМИКА</vt:lpstr>
      <vt:lpstr>СТРУКТУРНАЯ БЕЗРАБОТИЦА</vt:lpstr>
      <vt:lpstr>ЭКОНОМИЧЕСКИЙ КРИЗИС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«Горячий « стул</dc:title>
  <dc:creator>D!akov RePack</dc:creator>
  <cp:lastModifiedBy>D!akov RePack</cp:lastModifiedBy>
  <cp:revision>5</cp:revision>
  <dcterms:created xsi:type="dcterms:W3CDTF">2017-12-25T01:20:02Z</dcterms:created>
  <dcterms:modified xsi:type="dcterms:W3CDTF">2018-01-04T06:57:48Z</dcterms:modified>
</cp:coreProperties>
</file>