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Илья Муромец – Святой Земли Русской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5357826"/>
            <a:ext cx="3771904" cy="7810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Выполнила: Чернова Ольга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72124"/>
            <a:ext cx="82296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«Кто к нам с мечом придет, 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от меча и погибнет!»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Users\Server\Desktop\602_odin_v_pole_voin_maxi_single_20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714356"/>
            <a:ext cx="5791206" cy="4650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/>
              <a:t>	В </a:t>
            </a:r>
            <a:r>
              <a:rPr lang="ru-RU" sz="2200" dirty="0" smtClean="0"/>
              <a:t>фигуре русского богатыря скульптор воплотил образ воина-монаха. Илья одет в кольчугу, из-под которой видна монашеская ряса, а его голову защищает традиционный русский шлем. Левой рукой богатырь прижимает к груди православный крест, а правой рукой грозно возносит меч над головой в назидание врагам. </a:t>
            </a:r>
            <a:endParaRPr lang="ru-RU" sz="2200" dirty="0"/>
          </a:p>
        </p:txBody>
      </p:sp>
      <p:pic>
        <p:nvPicPr>
          <p:cNvPr id="4" name="Содержимое 3" descr="C:\Users\Пользователь\Desktop\pamyatnik_ile_muromcu_v_murome_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8728" y="2428868"/>
            <a:ext cx="6929486" cy="42148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72074"/>
            <a:ext cx="8086724" cy="4123362"/>
          </a:xfrm>
        </p:spPr>
        <p:txBody>
          <a:bodyPr/>
          <a:lstStyle/>
          <a:p>
            <a:pPr algn="ctr"/>
            <a:r>
              <a:rPr lang="ru-RU" dirty="0" smtClean="0"/>
              <a:t>И многие века на высоком берегу Оки на страже Земли Русской будет стоять бронзовый «Илья Муромец».</a:t>
            </a:r>
            <a:endParaRPr lang="ru-RU" dirty="0"/>
          </a:p>
        </p:txBody>
      </p:sp>
      <p:pic>
        <p:nvPicPr>
          <p:cNvPr id="4" name="Рисунок 3" descr="C:\Users\Пользователь\Desktop\pamyatnik_ile_muromcu_v_murome_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85852" y="714356"/>
            <a:ext cx="6480175" cy="43175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Пользователь\Desktop\pamyatnik_ile_muromcu_v_murome_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1538" y="785794"/>
            <a:ext cx="6980241" cy="50006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929330"/>
            <a:ext cx="8858280" cy="3143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Пень от дуба, который с корнем вырвал Илья Муромец  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rver\Desktop\ilyja-muromets-v-pescher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9144000" cy="546462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21495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Илья Муромец в Киево-Печерской лавре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erver\Desktop\slid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Илья Муромец - Святой Угодник Божий </a:t>
            </a:r>
            <a:endParaRPr lang="ru-RU" sz="3600" b="1" dirty="0"/>
          </a:p>
        </p:txBody>
      </p:sp>
      <p:pic>
        <p:nvPicPr>
          <p:cNvPr id="4098" name="Picture 2" descr="E:\Ико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1" y="1214422"/>
            <a:ext cx="3714776" cy="5506124"/>
          </a:xfrm>
          <a:prstGeom prst="rect">
            <a:avLst/>
          </a:prstGeom>
          <a:noFill/>
        </p:spPr>
      </p:pic>
      <p:pic>
        <p:nvPicPr>
          <p:cNvPr id="4099" name="Picture 3" descr="C:\Users\Server\Desktop\ilja_muromec_p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285860"/>
            <a:ext cx="3786214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</TotalTime>
  <Words>58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Илья Муромец – Святой Земли Русской</vt:lpstr>
      <vt:lpstr>«Кто к нам с мечом придет,  от меча и погибнет!»</vt:lpstr>
      <vt:lpstr> В фигуре русского богатыря скульптор воплотил образ воина-монаха. Илья одет в кольчугу, из-под которой видна монашеская ряса, а его голову защищает традиционный русский шлем. Левой рукой богатырь прижимает к груди православный крест, а правой рукой грозно возносит меч над головой в назидание врагам. </vt:lpstr>
      <vt:lpstr>Слайд 4</vt:lpstr>
      <vt:lpstr>Слайд 5</vt:lpstr>
      <vt:lpstr>Илья Муромец в Киево-Печерской лавре</vt:lpstr>
      <vt:lpstr>Слайд 7</vt:lpstr>
      <vt:lpstr>Илья Муромец - Святой Угодник Божий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Илья Муромец – Святой Земли Русской</dc:title>
  <dc:creator>Server</dc:creator>
  <cp:lastModifiedBy>User</cp:lastModifiedBy>
  <cp:revision>5</cp:revision>
  <dcterms:created xsi:type="dcterms:W3CDTF">2017-04-21T09:09:33Z</dcterms:created>
  <dcterms:modified xsi:type="dcterms:W3CDTF">2017-04-21T09:36:41Z</dcterms:modified>
</cp:coreProperties>
</file>