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1/4/2018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0"/>
            <a:ext cx="7406640" cy="29718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Техника безопасности на уроках физической культуры по теме: «Лыжная подготовка».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3124200"/>
            <a:ext cx="4038600" cy="29718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Инструкция для учащихся общеобразовательных школ</a:t>
            </a:r>
          </a:p>
          <a:p>
            <a:r>
              <a:rPr lang="ru-RU" dirty="0" smtClean="0"/>
              <a:t>Подготовил </a:t>
            </a:r>
            <a:r>
              <a:rPr lang="ru-RU" dirty="0" smtClean="0"/>
              <a:t>учитель физической культуры</a:t>
            </a:r>
          </a:p>
          <a:p>
            <a:r>
              <a:rPr lang="ru-RU" dirty="0" smtClean="0"/>
              <a:t>МБОУ </a:t>
            </a:r>
            <a:r>
              <a:rPr lang="ru-RU" dirty="0" err="1" smtClean="0"/>
              <a:t>Каратузская</a:t>
            </a:r>
            <a:r>
              <a:rPr lang="ru-RU" dirty="0" smtClean="0"/>
              <a:t> СОШ Николаев Павел Владимирович</a:t>
            </a:r>
          </a:p>
          <a:p>
            <a:endParaRPr lang="ru-RU" dirty="0" smtClean="0"/>
          </a:p>
        </p:txBody>
      </p:sp>
      <p:pic>
        <p:nvPicPr>
          <p:cNvPr id="4" name="Рисунок 3" descr="215609_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3000" y="3200400"/>
            <a:ext cx="38862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90600" y="11145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Приложение 7 к СанПиН 2.4.2.2821-10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Таблица 1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Рекомендации по проведению занятий физической культурой в зависимости от температуры и скорости ветра в некоторых климатических зонах РФ на открытом воздухе в зимний период года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2999" y="1447799"/>
          <a:ext cx="7696201" cy="5181603"/>
        </p:xfrm>
        <a:graphic>
          <a:graphicData uri="http://schemas.openxmlformats.org/drawingml/2006/table">
            <a:tbl>
              <a:tblPr/>
              <a:tblGrid>
                <a:gridCol w="1662095"/>
                <a:gridCol w="1218666"/>
                <a:gridCol w="1034917"/>
                <a:gridCol w="1034917"/>
                <a:gridCol w="1372803"/>
                <a:gridCol w="1372803"/>
              </a:tblGrid>
              <a:tr h="96632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Климатическая зона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Возраст обуча-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ющихся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Температура воздуха и скорость ветра, при которых допускается проведение занятий на открытом воздухе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54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Без ветра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При скорости ветра до 5м/сек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При скорости ветра 6-10м/сек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При скорости ветра более 10м/сек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678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Северная часть РФ (Красноярский край, Омская область и др.)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до 12лет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-10-11С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-6-7С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-3-4С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занятия не проводятся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12-13лет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-12С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-8С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-5С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2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14-15лет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-15С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-12С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-8С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6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16-17лет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-16С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-15С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-10С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279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 условиях Заполярья (Мурманская область)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до 12лет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-11-13С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-7-9С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-4-5С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занятия не проводятся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12-13лет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-15С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-11С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-8С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2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Calibri"/>
                          <a:cs typeface="Times New Roman"/>
                        </a:rPr>
                        <a:t>14-15лет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-18С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-15С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-11С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5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16-17лет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-21С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-18С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Calibri"/>
                          <a:cs typeface="Times New Roman"/>
                        </a:rPr>
                        <a:t>-13С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53" marR="649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04800"/>
            <a:ext cx="7498080" cy="114300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1.Общие требования: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2800" b="1" dirty="0" smtClean="0"/>
              <a:t>1.1.</a:t>
            </a:r>
            <a:r>
              <a:rPr lang="ru-RU" sz="12800" dirty="0" smtClean="0"/>
              <a:t> К занятиям по лыжной подготовке допускаются учащиеся, прошедшие инструктаж по правилам поведения и технике безопасности,  медицинский осмотр, и не имеющие противопоказаний по состоянию  здоровья.  </a:t>
            </a:r>
          </a:p>
          <a:p>
            <a:r>
              <a:rPr lang="ru-RU" sz="12800" b="1" dirty="0" smtClean="0"/>
              <a:t>1.2.</a:t>
            </a:r>
            <a:r>
              <a:rPr lang="ru-RU" sz="12800" dirty="0" smtClean="0"/>
              <a:t> При проведении занятий по лыжной подготовке следует  соблюдать правила поведения, установленные учебным заведением.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95400" y="457200"/>
            <a:ext cx="71628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600" b="1" dirty="0" smtClean="0">
                <a:solidFill>
                  <a:schemeClr val="accent3"/>
                </a:solidFill>
              </a:rPr>
              <a:t>При проведении занятий по лыжам возможно воздействие на  обучающихся следующих опасных факторов: </a:t>
            </a:r>
          </a:p>
          <a:p>
            <a:r>
              <a:rPr lang="ru-RU" sz="2800" i="1" dirty="0" smtClean="0"/>
              <a:t> - обморожения, при недостаточной двигательной активности и не правильно подобранной одежде ;  </a:t>
            </a:r>
          </a:p>
          <a:p>
            <a:pPr>
              <a:buFontTx/>
              <a:buChar char="-"/>
            </a:pPr>
            <a:r>
              <a:rPr lang="ru-RU" sz="2800" i="1" dirty="0" smtClean="0"/>
              <a:t>травмы, при ненадежном креплении лыж к обуви; </a:t>
            </a:r>
          </a:p>
          <a:p>
            <a:r>
              <a:rPr lang="ru-RU" sz="2800" i="1" dirty="0" smtClean="0"/>
              <a:t> - потертости ног при неправильной подгонке лыжных ботинок;  </a:t>
            </a:r>
          </a:p>
          <a:p>
            <a:r>
              <a:rPr lang="ru-RU" sz="2800" i="1" dirty="0" smtClean="0"/>
              <a:t>- травмы при падении во время спуска с горы, либо нарушениях правил поведения.</a:t>
            </a:r>
            <a:endParaRPr lang="ru-RU" sz="28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381000"/>
            <a:ext cx="7467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1.3.</a:t>
            </a:r>
            <a:r>
              <a:rPr lang="ru-RU" sz="3200" dirty="0" smtClean="0"/>
              <a:t> При несчастном случае пострадавший или очевидец несчастного случая обязан немедленно сообщить учителю.  </a:t>
            </a:r>
          </a:p>
          <a:p>
            <a:r>
              <a:rPr lang="ru-RU" sz="3200" dirty="0" smtClean="0"/>
              <a:t>При неисправности лыжного инвентаря прекратить занятия и сообщить  об этом учителю.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3886200"/>
            <a:ext cx="7239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1.4.</a:t>
            </a:r>
            <a:r>
              <a:rPr lang="ru-RU" sz="3200" dirty="0" smtClean="0"/>
              <a:t> В процессе занятий обучающиеся должны соблюдать установленный порядок проведения учебных занятий и правила личной гигиены.  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838200"/>
            <a:ext cx="6781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1.5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3600" i="1" dirty="0" smtClean="0">
                <a:solidFill>
                  <a:schemeClr val="accent3"/>
                </a:solidFill>
              </a:rPr>
              <a:t>Обучающиеся, допустившие невыполнение или нарушение инструкции по охране труда, привлекаются к ответственности, и со всеми обучающимися проводится внеплановый инструктаж по охране труда.  </a:t>
            </a:r>
            <a:endParaRPr lang="ru-RU" sz="3600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2. ТРЕБОВАНИЯ БЕЗОПАСНОСТИ ПЕРЕД НАЧАЛОМ ЗАНЯТИЙ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2.1.</a:t>
            </a:r>
            <a:r>
              <a:rPr lang="ru-RU" dirty="0" smtClean="0"/>
              <a:t> Надеть легкую, теплую, не стесняющую движений одежду, шерстяные носки, перчатки или варежки.  </a:t>
            </a:r>
          </a:p>
          <a:p>
            <a:r>
              <a:rPr lang="ru-RU" b="1" dirty="0" smtClean="0"/>
              <a:t>2.2.</a:t>
            </a:r>
            <a:r>
              <a:rPr lang="ru-RU" dirty="0" smtClean="0"/>
              <a:t> Проверить исправность лыжного инвентаря и подогнать крепление лыж к обуви. Лыжные ботинки должны быть подобраны по раз­ меру ноги.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381000"/>
            <a:ext cx="7498080" cy="13716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3. ТРЕБОВАНИЯ БЕЗОПАСНОСТИ ВО ВРЕМЯ ЗАНЯТИЙ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371600"/>
            <a:ext cx="7498080" cy="4876800"/>
          </a:xfrm>
        </p:spPr>
        <p:txBody>
          <a:bodyPr>
            <a:normAutofit/>
          </a:bodyPr>
          <a:lstStyle/>
          <a:p>
            <a:r>
              <a:rPr lang="ru-RU" b="1" dirty="0" smtClean="0"/>
              <a:t>3.1.</a:t>
            </a:r>
            <a:r>
              <a:rPr lang="ru-RU" dirty="0" smtClean="0"/>
              <a:t> Соблюдать интервал при движении на лыжах по дистанции 3-4  м, при спусках с горы - не менее 30 м.  </a:t>
            </a:r>
          </a:p>
          <a:p>
            <a:r>
              <a:rPr lang="ru-RU" b="1" dirty="0" smtClean="0"/>
              <a:t>3.2.</a:t>
            </a:r>
            <a:r>
              <a:rPr lang="ru-RU" dirty="0" smtClean="0"/>
              <a:t> При спуске с горы не выставлять вперед лыжные палки.  </a:t>
            </a:r>
          </a:p>
          <a:p>
            <a:r>
              <a:rPr lang="ru-RU" b="1" dirty="0" smtClean="0"/>
              <a:t>3.3.</a:t>
            </a:r>
            <a:r>
              <a:rPr lang="ru-RU" dirty="0" smtClean="0"/>
              <a:t> После спуска с горы не останавливаться у подножия горы во  избежание столкновений с другими лыжниками.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1066800"/>
            <a:ext cx="6629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3.4.</a:t>
            </a:r>
            <a:r>
              <a:rPr lang="ru-RU" sz="3600" dirty="0" smtClean="0"/>
              <a:t> Следить друг за другом и немедленно сообщить учителю о первых же признаках обморожения.  </a:t>
            </a:r>
          </a:p>
          <a:p>
            <a:endParaRPr lang="ru-RU" sz="3600" dirty="0" smtClean="0"/>
          </a:p>
          <a:p>
            <a:r>
              <a:rPr lang="ru-RU" sz="3600" b="1" dirty="0" smtClean="0"/>
              <a:t>3.5.</a:t>
            </a:r>
            <a:r>
              <a:rPr lang="ru-RU" sz="3600" dirty="0" smtClean="0"/>
              <a:t> Во избежание потертостей ног не ходить на лыжах в тесной или  слишком свободной обуви.  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065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4. ТРЕБОВАНИЯ БЕЗОПАСНОСТИ В АВАРИЙНЫХ СИТУАЦИЯХ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4958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4.1. </a:t>
            </a:r>
            <a:r>
              <a:rPr lang="ru-RU" dirty="0" smtClean="0"/>
              <a:t>При возникновении внештатных ситуаций(поломке или порче лыжного снаряжения и невозможности  починить его в пути, травмировании, плохом самочувствии,и т.д.)  сообщить об этом учителю. </a:t>
            </a:r>
          </a:p>
          <a:p>
            <a:r>
              <a:rPr lang="ru-RU" b="1" dirty="0" smtClean="0"/>
              <a:t>4.2.</a:t>
            </a:r>
            <a:r>
              <a:rPr lang="ru-RU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Категорически запрещается покидать место проведения урока без разрешения учителя!!!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</TotalTime>
  <Words>553</Words>
  <Application>Microsoft Office PowerPoint</Application>
  <PresentationFormat>Экран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Техника безопасности на уроках физической культуры по теме: «Лыжная подготовка».</vt:lpstr>
      <vt:lpstr>1.Общие требования:</vt:lpstr>
      <vt:lpstr>Слайд 3</vt:lpstr>
      <vt:lpstr>Слайд 4</vt:lpstr>
      <vt:lpstr>Слайд 5</vt:lpstr>
      <vt:lpstr>2. ТРЕБОВАНИЯ БЕЗОПАСНОСТИ ПЕРЕД НАЧАЛОМ ЗАНЯТИЙ </vt:lpstr>
      <vt:lpstr>3. ТРЕБОВАНИЯ БЕЗОПАСНОСТИ ВО ВРЕМЯ ЗАНЯТИЙ </vt:lpstr>
      <vt:lpstr>Слайд 8</vt:lpstr>
      <vt:lpstr>4. ТРЕБОВАНИЯ БЕЗОПАСНОСТИ В АВАРИЙНЫХ СИТУАЦИЯХ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уроках физической культуры по теме: «Лыжная подготовка».</dc:title>
  <dc:creator>Asus</dc:creator>
  <cp:lastModifiedBy>RePack by SPecialiST</cp:lastModifiedBy>
  <cp:revision>25</cp:revision>
  <dcterms:created xsi:type="dcterms:W3CDTF">2014-11-30T18:54:10Z</dcterms:created>
  <dcterms:modified xsi:type="dcterms:W3CDTF">2018-01-04T11:20:39Z</dcterms:modified>
</cp:coreProperties>
</file>