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2" r:id="rId8"/>
    <p:sldId id="26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3501" autoAdjust="0"/>
    <p:restoredTop sz="86409" autoAdjust="0"/>
  </p:normalViewPr>
  <p:slideViewPr>
    <p:cSldViewPr>
      <p:cViewPr varScale="1">
        <p:scale>
          <a:sx n="90" d="100"/>
          <a:sy n="90" d="100"/>
        </p:scale>
        <p:origin x="-80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School\&#1052;&#1086;&#1085;&#1080;&#1090;&#1086;&#1088;&#1080;&#1085;&#1075;\&#1050;%20&#1087;&#1077;&#1076;&#1089;&#1086;&#1074;&#1077;&#1090;&#1091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15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ru-RU"/>
              <a:t>Качество образования - % В и Д уровней</a:t>
            </a:r>
          </a:p>
        </c:rich>
      </c:tx>
      <c:layout>
        <c:manualLayout>
          <c:xMode val="edge"/>
          <c:yMode val="edge"/>
          <c:x val="0.13522012578616363"/>
          <c:y val="2.3172527040101743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34443202299962455"/>
          <c:y val="0.11812627291242382"/>
          <c:w val="0.58279078006995266"/>
          <c:h val="0.79837067209775969"/>
        </c:manualLayout>
      </c:layout>
      <c:barChart>
        <c:barDir val="bar"/>
        <c:grouping val="clustered"/>
        <c:ser>
          <c:idx val="0"/>
          <c:order val="0"/>
          <c:tx>
            <c:strRef>
              <c:f>'Данные аттестуемых'!$F$1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'Данные аттестуемых'!$B$2:$B$11</c:f>
              <c:strCache>
                <c:ptCount val="6"/>
                <c:pt idx="0">
                  <c:v>Олефиренко А. В.</c:v>
                </c:pt>
                <c:pt idx="1">
                  <c:v>Шепилова М. В.</c:v>
                </c:pt>
                <c:pt idx="2">
                  <c:v>Булгакова Т. А.</c:v>
                </c:pt>
                <c:pt idx="3">
                  <c:v>Лисач Э. Я.</c:v>
                </c:pt>
                <c:pt idx="4">
                  <c:v>Голикова А. П.</c:v>
                </c:pt>
                <c:pt idx="5">
                  <c:v>Королевская Л. В.</c:v>
                </c:pt>
              </c:strCache>
            </c:strRef>
          </c:cat>
          <c:val>
            <c:numRef>
              <c:f>'Данные аттестуемых'!$F$2:$F$11</c:f>
              <c:numCache>
                <c:formatCode>0.0%</c:formatCode>
                <c:ptCount val="6"/>
                <c:pt idx="0">
                  <c:v>0.57142857142857195</c:v>
                </c:pt>
                <c:pt idx="1">
                  <c:v>0.70731707317073167</c:v>
                </c:pt>
                <c:pt idx="2">
                  <c:v>0.59090909090909138</c:v>
                </c:pt>
                <c:pt idx="3">
                  <c:v>0.64615384615384686</c:v>
                </c:pt>
                <c:pt idx="4">
                  <c:v>0.23430962343096234</c:v>
                </c:pt>
                <c:pt idx="5">
                  <c:v>0.46153846153846184</c:v>
                </c:pt>
              </c:numCache>
            </c:numRef>
          </c:val>
        </c:ser>
        <c:axId val="62387712"/>
        <c:axId val="62389248"/>
      </c:barChart>
      <c:catAx>
        <c:axId val="62387712"/>
        <c:scaling>
          <c:orientation val="minMax"/>
        </c:scaling>
        <c:axPos val="l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62389248"/>
        <c:crosses val="autoZero"/>
        <c:auto val="1"/>
        <c:lblAlgn val="ctr"/>
        <c:lblOffset val="100"/>
        <c:tickLblSkip val="1"/>
        <c:tickMarkSkip val="1"/>
      </c:catAx>
      <c:valAx>
        <c:axId val="62389248"/>
        <c:scaling>
          <c:orientation val="minMax"/>
        </c:scaling>
        <c:axPos val="b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.0%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62387712"/>
        <c:crosses val="autoZero"/>
        <c:crossBetween val="between"/>
      </c:valAx>
      <c:spPr>
        <a:solidFill>
          <a:srgbClr val="FFFFFF"/>
        </a:solidFill>
        <a:ln w="12700">
          <a:solidFill>
            <a:srgbClr val="FFFFFF"/>
          </a:solidFill>
          <a:prstDash val="solid"/>
        </a:ln>
      </c:spPr>
    </c:plotArea>
    <c:plotVisOnly val="1"/>
    <c:dispBlanksAs val="gap"/>
  </c:chart>
  <c:spPr>
    <a:noFill/>
    <a:ln w="9525">
      <a:noFill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1E8A72-0F7D-4794-A777-005264841CB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5041950-B1CF-442C-857B-5B4600A75C4E}">
      <dgm:prSet phldrT="[Текст]"/>
      <dgm:spPr/>
      <dgm:t>
        <a:bodyPr/>
        <a:lstStyle/>
        <a:p>
          <a:r>
            <a:rPr lang="ru-RU" dirty="0" smtClean="0"/>
            <a:t>Список класса</a:t>
          </a:r>
          <a:endParaRPr lang="ru-RU" dirty="0"/>
        </a:p>
      </dgm:t>
    </dgm:pt>
    <dgm:pt modelId="{7C9CEC1C-42ED-4B93-9B84-C4D63F5CB145}" type="parTrans" cxnId="{1C5008B4-3249-4B8E-B4E8-1EED4CEEF961}">
      <dgm:prSet/>
      <dgm:spPr/>
      <dgm:t>
        <a:bodyPr/>
        <a:lstStyle/>
        <a:p>
          <a:endParaRPr lang="ru-RU"/>
        </a:p>
      </dgm:t>
    </dgm:pt>
    <dgm:pt modelId="{EF0AA9DE-C43D-4E4F-8194-4EB402CE08B2}" type="sibTrans" cxnId="{1C5008B4-3249-4B8E-B4E8-1EED4CEEF961}">
      <dgm:prSet/>
      <dgm:spPr/>
      <dgm:t>
        <a:bodyPr/>
        <a:lstStyle/>
        <a:p>
          <a:endParaRPr lang="ru-RU"/>
        </a:p>
      </dgm:t>
    </dgm:pt>
    <dgm:pt modelId="{6978EE02-D887-401A-8ED4-FBDB9D54BFAC}">
      <dgm:prSet phldrT="[Текст]"/>
      <dgm:spPr/>
      <dgm:t>
        <a:bodyPr/>
        <a:lstStyle/>
        <a:p>
          <a:r>
            <a:rPr lang="ru-RU" dirty="0" smtClean="0"/>
            <a:t>Список мальчиков/девочек</a:t>
          </a:r>
          <a:endParaRPr lang="ru-RU" dirty="0"/>
        </a:p>
      </dgm:t>
    </dgm:pt>
    <dgm:pt modelId="{6D2B1227-3D6A-4CD0-8935-C4CC28BF6FDC}" type="parTrans" cxnId="{96B2AD49-4E0C-47CD-801B-B7BC90C1DAB1}">
      <dgm:prSet/>
      <dgm:spPr/>
      <dgm:t>
        <a:bodyPr/>
        <a:lstStyle/>
        <a:p>
          <a:endParaRPr lang="ru-RU"/>
        </a:p>
      </dgm:t>
    </dgm:pt>
    <dgm:pt modelId="{7AA6C619-0342-4F47-BDBE-052522832876}" type="sibTrans" cxnId="{96B2AD49-4E0C-47CD-801B-B7BC90C1DAB1}">
      <dgm:prSet/>
      <dgm:spPr/>
      <dgm:t>
        <a:bodyPr/>
        <a:lstStyle/>
        <a:p>
          <a:endParaRPr lang="ru-RU"/>
        </a:p>
      </dgm:t>
    </dgm:pt>
    <dgm:pt modelId="{29013768-E7FA-424A-A2D1-F84EF783024F}">
      <dgm:prSet phldrT="[Текст]"/>
      <dgm:spPr/>
      <dgm:t>
        <a:bodyPr/>
        <a:lstStyle/>
        <a:p>
          <a:r>
            <a:rPr lang="ru-RU" dirty="0" smtClean="0"/>
            <a:t>Список призывников</a:t>
          </a:r>
          <a:endParaRPr lang="ru-RU" dirty="0"/>
        </a:p>
      </dgm:t>
    </dgm:pt>
    <dgm:pt modelId="{7C4911DC-DF58-4E1D-A784-17D8E291F9DE}" type="parTrans" cxnId="{8A526F4A-F428-4F78-9226-076DA2FE6D5A}">
      <dgm:prSet/>
      <dgm:spPr/>
      <dgm:t>
        <a:bodyPr/>
        <a:lstStyle/>
        <a:p>
          <a:endParaRPr lang="ru-RU"/>
        </a:p>
      </dgm:t>
    </dgm:pt>
    <dgm:pt modelId="{A6C06D8B-A70F-410E-B911-FDC93CA92CC7}" type="sibTrans" cxnId="{8A526F4A-F428-4F78-9226-076DA2FE6D5A}">
      <dgm:prSet/>
      <dgm:spPr/>
      <dgm:t>
        <a:bodyPr/>
        <a:lstStyle/>
        <a:p>
          <a:endParaRPr lang="ru-RU"/>
        </a:p>
      </dgm:t>
    </dgm:pt>
    <dgm:pt modelId="{21BE275A-7875-4A51-9BF2-DADB985B563A}">
      <dgm:prSet phldrT="[Текст]"/>
      <dgm:spPr/>
      <dgm:t>
        <a:bodyPr/>
        <a:lstStyle/>
        <a:p>
          <a:r>
            <a:rPr lang="ru-RU" dirty="0" smtClean="0"/>
            <a:t>Списки по сёлам</a:t>
          </a:r>
          <a:endParaRPr lang="ru-RU" dirty="0"/>
        </a:p>
      </dgm:t>
    </dgm:pt>
    <dgm:pt modelId="{2A5565A2-7041-473A-8051-4684C717BFAC}" type="parTrans" cxnId="{A8110D65-B2B1-4674-9FD7-8B80A9ACB22F}">
      <dgm:prSet/>
      <dgm:spPr/>
    </dgm:pt>
    <dgm:pt modelId="{8362FBFC-05C8-4900-A1B4-93E64A528CE1}" type="sibTrans" cxnId="{A8110D65-B2B1-4674-9FD7-8B80A9ACB22F}">
      <dgm:prSet/>
      <dgm:spPr/>
    </dgm:pt>
    <dgm:pt modelId="{BC1853ED-E65B-470D-9F15-AFA6A3EAF51F}">
      <dgm:prSet phldrT="[Текст]"/>
      <dgm:spPr/>
      <dgm:t>
        <a:bodyPr/>
        <a:lstStyle/>
        <a:p>
          <a:r>
            <a:rPr lang="ru-RU" dirty="0" smtClean="0"/>
            <a:t>Родители, адреса</a:t>
          </a:r>
          <a:endParaRPr lang="ru-RU" dirty="0"/>
        </a:p>
      </dgm:t>
    </dgm:pt>
    <dgm:pt modelId="{87EBD779-ABAF-4611-97CA-6764CFB53081}" type="parTrans" cxnId="{93803578-5917-467A-90AE-F840F59CCFF6}">
      <dgm:prSet/>
      <dgm:spPr/>
    </dgm:pt>
    <dgm:pt modelId="{770AC0BC-5901-4AA3-8825-C88D83029318}" type="sibTrans" cxnId="{93803578-5917-467A-90AE-F840F59CCFF6}">
      <dgm:prSet/>
      <dgm:spPr/>
    </dgm:pt>
    <dgm:pt modelId="{8C2B435A-8058-4A93-8103-9D5239128B5C}">
      <dgm:prSet phldrT="[Текст]"/>
      <dgm:spPr/>
      <dgm:t>
        <a:bodyPr/>
        <a:lstStyle/>
        <a:p>
          <a:r>
            <a:rPr lang="ru-RU" dirty="0" smtClean="0"/>
            <a:t>И т. д.</a:t>
          </a:r>
          <a:endParaRPr lang="ru-RU" dirty="0"/>
        </a:p>
      </dgm:t>
    </dgm:pt>
    <dgm:pt modelId="{7403486E-A75F-4EFC-94C5-8DEF0E1D066F}" type="parTrans" cxnId="{BFAB205D-3CC6-446C-A826-E92BB45ED2D3}">
      <dgm:prSet/>
      <dgm:spPr/>
    </dgm:pt>
    <dgm:pt modelId="{5EDADE1B-AA14-4CEE-B10D-D958BD6B00C8}" type="sibTrans" cxnId="{BFAB205D-3CC6-446C-A826-E92BB45ED2D3}">
      <dgm:prSet/>
      <dgm:spPr/>
    </dgm:pt>
    <dgm:pt modelId="{E4DF786F-7624-4052-897D-787142F38EAC}">
      <dgm:prSet phldrT="[Текст]"/>
      <dgm:spPr/>
      <dgm:t>
        <a:bodyPr/>
        <a:lstStyle/>
        <a:p>
          <a:r>
            <a:rPr lang="ru-RU" dirty="0" smtClean="0"/>
            <a:t>Список по национальностям</a:t>
          </a:r>
          <a:endParaRPr lang="ru-RU" dirty="0"/>
        </a:p>
      </dgm:t>
    </dgm:pt>
    <dgm:pt modelId="{34434692-7B22-4A89-A2DE-FE066F8D848E}" type="parTrans" cxnId="{92757721-4E25-4D19-A9F3-74696E64F155}">
      <dgm:prSet/>
      <dgm:spPr/>
    </dgm:pt>
    <dgm:pt modelId="{3AA563C5-1E1C-4AEB-AE8D-187818651F00}" type="sibTrans" cxnId="{92757721-4E25-4D19-A9F3-74696E64F155}">
      <dgm:prSet/>
      <dgm:spPr/>
    </dgm:pt>
    <dgm:pt modelId="{6BD6AB8B-5F1D-48C6-AA10-4E60D04C57A7}">
      <dgm:prSet phldrT="[Текст]"/>
      <dgm:spPr/>
      <dgm:t>
        <a:bodyPr/>
        <a:lstStyle/>
        <a:p>
          <a:r>
            <a:rPr lang="ru-RU" dirty="0" smtClean="0"/>
            <a:t>…</a:t>
          </a:r>
          <a:endParaRPr lang="ru-RU" dirty="0"/>
        </a:p>
      </dgm:t>
    </dgm:pt>
    <dgm:pt modelId="{5422F8E2-12E7-47D9-BFBA-08CF8DA25385}" type="parTrans" cxnId="{1928B83C-1052-4109-92D8-62AAAFB77729}">
      <dgm:prSet/>
      <dgm:spPr/>
    </dgm:pt>
    <dgm:pt modelId="{54743D9A-7F49-43CB-80DB-BC701F30682C}" type="sibTrans" cxnId="{1928B83C-1052-4109-92D8-62AAAFB77729}">
      <dgm:prSet/>
      <dgm:spPr/>
    </dgm:pt>
    <dgm:pt modelId="{965F8735-14F5-4534-8379-074C00C9C18C}" type="pres">
      <dgm:prSet presAssocID="{9A1E8A72-0F7D-4794-A777-005264841CB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D19711-F178-4B2B-A340-99CAFADE319F}" type="pres">
      <dgm:prSet presAssocID="{25041950-B1CF-442C-857B-5B4600A75C4E}" presName="parentLin" presStyleCnt="0"/>
      <dgm:spPr/>
    </dgm:pt>
    <dgm:pt modelId="{C1252994-0DFF-4C48-BB93-A7B75C98D726}" type="pres">
      <dgm:prSet presAssocID="{25041950-B1CF-442C-857B-5B4600A75C4E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CD3BFF95-6A75-41C8-B7BC-62E00ACEADA5}" type="pres">
      <dgm:prSet presAssocID="{25041950-B1CF-442C-857B-5B4600A75C4E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F1E0EA-0CE0-43D0-8BC2-5938110C8D8B}" type="pres">
      <dgm:prSet presAssocID="{25041950-B1CF-442C-857B-5B4600A75C4E}" presName="negativeSpace" presStyleCnt="0"/>
      <dgm:spPr/>
    </dgm:pt>
    <dgm:pt modelId="{D35D51FA-2CDD-40BB-B886-ED4336C59F1A}" type="pres">
      <dgm:prSet presAssocID="{25041950-B1CF-442C-857B-5B4600A75C4E}" presName="childText" presStyleLbl="conFgAcc1" presStyleIdx="0" presStyleCnt="8">
        <dgm:presLayoutVars>
          <dgm:bulletEnabled val="1"/>
        </dgm:presLayoutVars>
      </dgm:prSet>
      <dgm:spPr/>
    </dgm:pt>
    <dgm:pt modelId="{7234257C-710A-4DC1-9D9C-AEF45B5C0764}" type="pres">
      <dgm:prSet presAssocID="{EF0AA9DE-C43D-4E4F-8194-4EB402CE08B2}" presName="spaceBetweenRectangles" presStyleCnt="0"/>
      <dgm:spPr/>
    </dgm:pt>
    <dgm:pt modelId="{0944A8F9-E617-422F-9383-F31C31D3E7E7}" type="pres">
      <dgm:prSet presAssocID="{6978EE02-D887-401A-8ED4-FBDB9D54BFAC}" presName="parentLin" presStyleCnt="0"/>
      <dgm:spPr/>
    </dgm:pt>
    <dgm:pt modelId="{D8EC4280-7314-4158-9F18-3A90526DC7AA}" type="pres">
      <dgm:prSet presAssocID="{6978EE02-D887-401A-8ED4-FBDB9D54BFAC}" presName="parentLeftMargin" presStyleLbl="node1" presStyleIdx="0" presStyleCnt="8"/>
      <dgm:spPr/>
      <dgm:t>
        <a:bodyPr/>
        <a:lstStyle/>
        <a:p>
          <a:endParaRPr lang="ru-RU"/>
        </a:p>
      </dgm:t>
    </dgm:pt>
    <dgm:pt modelId="{826BE5C3-C478-4CD2-A0E1-4291587F5FEB}" type="pres">
      <dgm:prSet presAssocID="{6978EE02-D887-401A-8ED4-FBDB9D54BFAC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CBD0CC-DE8A-40B0-959D-A68C70B3369E}" type="pres">
      <dgm:prSet presAssocID="{6978EE02-D887-401A-8ED4-FBDB9D54BFAC}" presName="negativeSpace" presStyleCnt="0"/>
      <dgm:spPr/>
    </dgm:pt>
    <dgm:pt modelId="{6A743B19-4C66-4F64-9F12-BDC463DE3A15}" type="pres">
      <dgm:prSet presAssocID="{6978EE02-D887-401A-8ED4-FBDB9D54BFAC}" presName="childText" presStyleLbl="conFgAcc1" presStyleIdx="1" presStyleCnt="8">
        <dgm:presLayoutVars>
          <dgm:bulletEnabled val="1"/>
        </dgm:presLayoutVars>
      </dgm:prSet>
      <dgm:spPr/>
    </dgm:pt>
    <dgm:pt modelId="{DA4ACEAC-BD6F-40B7-A576-16BAB7F97106}" type="pres">
      <dgm:prSet presAssocID="{7AA6C619-0342-4F47-BDBE-052522832876}" presName="spaceBetweenRectangles" presStyleCnt="0"/>
      <dgm:spPr/>
    </dgm:pt>
    <dgm:pt modelId="{D5968102-C343-498F-8AB5-5DC02D72043A}" type="pres">
      <dgm:prSet presAssocID="{E4DF786F-7624-4052-897D-787142F38EAC}" presName="parentLin" presStyleCnt="0"/>
      <dgm:spPr/>
    </dgm:pt>
    <dgm:pt modelId="{804648EC-74DA-4685-BE60-D2437A5CB188}" type="pres">
      <dgm:prSet presAssocID="{E4DF786F-7624-4052-897D-787142F38EAC}" presName="parentLeftMargin" presStyleLbl="node1" presStyleIdx="1" presStyleCnt="8"/>
      <dgm:spPr/>
      <dgm:t>
        <a:bodyPr/>
        <a:lstStyle/>
        <a:p>
          <a:endParaRPr lang="ru-RU"/>
        </a:p>
      </dgm:t>
    </dgm:pt>
    <dgm:pt modelId="{09609338-0359-4ACA-8F45-0E7DFB680E24}" type="pres">
      <dgm:prSet presAssocID="{E4DF786F-7624-4052-897D-787142F38EAC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8C0F9B-ACD0-469F-B16F-7C47E3A8E2A6}" type="pres">
      <dgm:prSet presAssocID="{E4DF786F-7624-4052-897D-787142F38EAC}" presName="negativeSpace" presStyleCnt="0"/>
      <dgm:spPr/>
    </dgm:pt>
    <dgm:pt modelId="{AF566548-4CF0-4CB5-8811-76C9C889AF00}" type="pres">
      <dgm:prSet presAssocID="{E4DF786F-7624-4052-897D-787142F38EAC}" presName="childText" presStyleLbl="conFgAcc1" presStyleIdx="2" presStyleCnt="8">
        <dgm:presLayoutVars>
          <dgm:bulletEnabled val="1"/>
        </dgm:presLayoutVars>
      </dgm:prSet>
      <dgm:spPr/>
    </dgm:pt>
    <dgm:pt modelId="{D9A422C6-A0DD-43D9-BB4F-1E0F320178E0}" type="pres">
      <dgm:prSet presAssocID="{3AA563C5-1E1C-4AEB-AE8D-187818651F00}" presName="spaceBetweenRectangles" presStyleCnt="0"/>
      <dgm:spPr/>
    </dgm:pt>
    <dgm:pt modelId="{9B7F69C3-8A02-4938-BB0A-F7712BEA3866}" type="pres">
      <dgm:prSet presAssocID="{29013768-E7FA-424A-A2D1-F84EF783024F}" presName="parentLin" presStyleCnt="0"/>
      <dgm:spPr/>
    </dgm:pt>
    <dgm:pt modelId="{8E2424C3-CCBE-412C-8165-3566C8760311}" type="pres">
      <dgm:prSet presAssocID="{29013768-E7FA-424A-A2D1-F84EF783024F}" presName="parentLeftMargin" presStyleLbl="node1" presStyleIdx="2" presStyleCnt="8"/>
      <dgm:spPr/>
      <dgm:t>
        <a:bodyPr/>
        <a:lstStyle/>
        <a:p>
          <a:endParaRPr lang="ru-RU"/>
        </a:p>
      </dgm:t>
    </dgm:pt>
    <dgm:pt modelId="{04DDFEFE-24BD-4889-A7D7-A05DF4325F5D}" type="pres">
      <dgm:prSet presAssocID="{29013768-E7FA-424A-A2D1-F84EF783024F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B2C5AD-3BCC-4E96-BD6E-0A0FC01D5B5B}" type="pres">
      <dgm:prSet presAssocID="{29013768-E7FA-424A-A2D1-F84EF783024F}" presName="negativeSpace" presStyleCnt="0"/>
      <dgm:spPr/>
    </dgm:pt>
    <dgm:pt modelId="{83DB3E74-1F1D-4BA1-9C2E-5B8542A1140D}" type="pres">
      <dgm:prSet presAssocID="{29013768-E7FA-424A-A2D1-F84EF783024F}" presName="childText" presStyleLbl="conFgAcc1" presStyleIdx="3" presStyleCnt="8">
        <dgm:presLayoutVars>
          <dgm:bulletEnabled val="1"/>
        </dgm:presLayoutVars>
      </dgm:prSet>
      <dgm:spPr/>
    </dgm:pt>
    <dgm:pt modelId="{839CF540-3753-4D07-B337-3477784EC125}" type="pres">
      <dgm:prSet presAssocID="{A6C06D8B-A70F-410E-B911-FDC93CA92CC7}" presName="spaceBetweenRectangles" presStyleCnt="0"/>
      <dgm:spPr/>
    </dgm:pt>
    <dgm:pt modelId="{16B17330-723E-4106-83E0-F1F166DD8828}" type="pres">
      <dgm:prSet presAssocID="{21BE275A-7875-4A51-9BF2-DADB985B563A}" presName="parentLin" presStyleCnt="0"/>
      <dgm:spPr/>
    </dgm:pt>
    <dgm:pt modelId="{951A110B-259E-4F39-8D2C-C051654AA960}" type="pres">
      <dgm:prSet presAssocID="{21BE275A-7875-4A51-9BF2-DADB985B563A}" presName="parentLeftMargin" presStyleLbl="node1" presStyleIdx="3" presStyleCnt="8"/>
      <dgm:spPr/>
      <dgm:t>
        <a:bodyPr/>
        <a:lstStyle/>
        <a:p>
          <a:endParaRPr lang="ru-RU"/>
        </a:p>
      </dgm:t>
    </dgm:pt>
    <dgm:pt modelId="{AE3CFFE3-0F36-45AE-83C8-17608AA1A2F0}" type="pres">
      <dgm:prSet presAssocID="{21BE275A-7875-4A51-9BF2-DADB985B563A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0036E1-2506-4B4D-8303-5295CA7253ED}" type="pres">
      <dgm:prSet presAssocID="{21BE275A-7875-4A51-9BF2-DADB985B563A}" presName="negativeSpace" presStyleCnt="0"/>
      <dgm:spPr/>
    </dgm:pt>
    <dgm:pt modelId="{F9D1D937-68FB-4DF6-BB8C-13B2C67E4BFA}" type="pres">
      <dgm:prSet presAssocID="{21BE275A-7875-4A51-9BF2-DADB985B563A}" presName="childText" presStyleLbl="conFgAcc1" presStyleIdx="4" presStyleCnt="8">
        <dgm:presLayoutVars>
          <dgm:bulletEnabled val="1"/>
        </dgm:presLayoutVars>
      </dgm:prSet>
      <dgm:spPr/>
    </dgm:pt>
    <dgm:pt modelId="{F17267F2-9D27-421C-895C-D058BE1BCA36}" type="pres">
      <dgm:prSet presAssocID="{8362FBFC-05C8-4900-A1B4-93E64A528CE1}" presName="spaceBetweenRectangles" presStyleCnt="0"/>
      <dgm:spPr/>
    </dgm:pt>
    <dgm:pt modelId="{25A73C21-D0F9-4AEB-8BE4-6CA2CB9E5604}" type="pres">
      <dgm:prSet presAssocID="{BC1853ED-E65B-470D-9F15-AFA6A3EAF51F}" presName="parentLin" presStyleCnt="0"/>
      <dgm:spPr/>
    </dgm:pt>
    <dgm:pt modelId="{798AE9A6-467B-439D-87EC-D690E80B32DE}" type="pres">
      <dgm:prSet presAssocID="{BC1853ED-E65B-470D-9F15-AFA6A3EAF51F}" presName="parentLeftMargin" presStyleLbl="node1" presStyleIdx="4" presStyleCnt="8"/>
      <dgm:spPr/>
      <dgm:t>
        <a:bodyPr/>
        <a:lstStyle/>
        <a:p>
          <a:endParaRPr lang="ru-RU"/>
        </a:p>
      </dgm:t>
    </dgm:pt>
    <dgm:pt modelId="{4277256D-7D13-499F-BE58-D28AC4830E67}" type="pres">
      <dgm:prSet presAssocID="{BC1853ED-E65B-470D-9F15-AFA6A3EAF51F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5F1E38-9F29-4C77-B71A-DC43E818EA89}" type="pres">
      <dgm:prSet presAssocID="{BC1853ED-E65B-470D-9F15-AFA6A3EAF51F}" presName="negativeSpace" presStyleCnt="0"/>
      <dgm:spPr/>
    </dgm:pt>
    <dgm:pt modelId="{8AB1AFE3-7DDD-4013-AE65-B5501F90E095}" type="pres">
      <dgm:prSet presAssocID="{BC1853ED-E65B-470D-9F15-AFA6A3EAF51F}" presName="childText" presStyleLbl="conFgAcc1" presStyleIdx="5" presStyleCnt="8">
        <dgm:presLayoutVars>
          <dgm:bulletEnabled val="1"/>
        </dgm:presLayoutVars>
      </dgm:prSet>
      <dgm:spPr/>
    </dgm:pt>
    <dgm:pt modelId="{C6B19CA5-582A-4C42-8DEB-F9DB73C433A1}" type="pres">
      <dgm:prSet presAssocID="{770AC0BC-5901-4AA3-8825-C88D83029318}" presName="spaceBetweenRectangles" presStyleCnt="0"/>
      <dgm:spPr/>
    </dgm:pt>
    <dgm:pt modelId="{7F08A838-746C-4043-AA2D-487FC5A9AA4E}" type="pres">
      <dgm:prSet presAssocID="{8C2B435A-8058-4A93-8103-9D5239128B5C}" presName="parentLin" presStyleCnt="0"/>
      <dgm:spPr/>
    </dgm:pt>
    <dgm:pt modelId="{0B67F049-FEF4-4F8A-975A-FE46B4A68ADB}" type="pres">
      <dgm:prSet presAssocID="{8C2B435A-8058-4A93-8103-9D5239128B5C}" presName="parentLeftMargin" presStyleLbl="node1" presStyleIdx="5" presStyleCnt="8"/>
      <dgm:spPr/>
      <dgm:t>
        <a:bodyPr/>
        <a:lstStyle/>
        <a:p>
          <a:endParaRPr lang="ru-RU"/>
        </a:p>
      </dgm:t>
    </dgm:pt>
    <dgm:pt modelId="{10164652-8E1B-4293-9CB2-7400B8875CD8}" type="pres">
      <dgm:prSet presAssocID="{8C2B435A-8058-4A93-8103-9D5239128B5C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5B6D67-C3D7-4672-8680-E8A16CE37782}" type="pres">
      <dgm:prSet presAssocID="{8C2B435A-8058-4A93-8103-9D5239128B5C}" presName="negativeSpace" presStyleCnt="0"/>
      <dgm:spPr/>
    </dgm:pt>
    <dgm:pt modelId="{3E6FEE48-8666-41FC-9EF7-16B2ABF18B6E}" type="pres">
      <dgm:prSet presAssocID="{8C2B435A-8058-4A93-8103-9D5239128B5C}" presName="childText" presStyleLbl="conFgAcc1" presStyleIdx="6" presStyleCnt="8">
        <dgm:presLayoutVars>
          <dgm:bulletEnabled val="1"/>
        </dgm:presLayoutVars>
      </dgm:prSet>
      <dgm:spPr/>
    </dgm:pt>
    <dgm:pt modelId="{56ADC2AD-3DF6-477C-950D-AAADE86AD265}" type="pres">
      <dgm:prSet presAssocID="{5EDADE1B-AA14-4CEE-B10D-D958BD6B00C8}" presName="spaceBetweenRectangles" presStyleCnt="0"/>
      <dgm:spPr/>
    </dgm:pt>
    <dgm:pt modelId="{33F85C7F-E969-4214-ADFC-CA47486AA4FE}" type="pres">
      <dgm:prSet presAssocID="{6BD6AB8B-5F1D-48C6-AA10-4E60D04C57A7}" presName="parentLin" presStyleCnt="0"/>
      <dgm:spPr/>
    </dgm:pt>
    <dgm:pt modelId="{0CF3FE4F-BDE5-4BB1-AC3E-A36F947FB969}" type="pres">
      <dgm:prSet presAssocID="{6BD6AB8B-5F1D-48C6-AA10-4E60D04C57A7}" presName="parentLeftMargin" presStyleLbl="node1" presStyleIdx="6" presStyleCnt="8"/>
      <dgm:spPr/>
      <dgm:t>
        <a:bodyPr/>
        <a:lstStyle/>
        <a:p>
          <a:endParaRPr lang="ru-RU"/>
        </a:p>
      </dgm:t>
    </dgm:pt>
    <dgm:pt modelId="{620FFD18-3B25-46E0-A72D-2249D83660D8}" type="pres">
      <dgm:prSet presAssocID="{6BD6AB8B-5F1D-48C6-AA10-4E60D04C57A7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A8C7D2-5E89-4816-9F95-A3B10F3DC8FE}" type="pres">
      <dgm:prSet presAssocID="{6BD6AB8B-5F1D-48C6-AA10-4E60D04C57A7}" presName="negativeSpace" presStyleCnt="0"/>
      <dgm:spPr/>
    </dgm:pt>
    <dgm:pt modelId="{600DF88F-25E9-4247-80A7-2BC4D33E3D87}" type="pres">
      <dgm:prSet presAssocID="{6BD6AB8B-5F1D-48C6-AA10-4E60D04C57A7}" presName="childText" presStyleLbl="conFgAcc1" presStyleIdx="7" presStyleCnt="8">
        <dgm:presLayoutVars>
          <dgm:bulletEnabled val="1"/>
        </dgm:presLayoutVars>
      </dgm:prSet>
      <dgm:spPr/>
    </dgm:pt>
  </dgm:ptLst>
  <dgm:cxnLst>
    <dgm:cxn modelId="{BD32D13C-8C99-45CE-994B-020ABE635579}" type="presOf" srcId="{6BD6AB8B-5F1D-48C6-AA10-4E60D04C57A7}" destId="{0CF3FE4F-BDE5-4BB1-AC3E-A36F947FB969}" srcOrd="0" destOrd="0" presId="urn:microsoft.com/office/officeart/2005/8/layout/list1"/>
    <dgm:cxn modelId="{C147B33E-FCE7-4E2F-9FA9-687BB8427675}" type="presOf" srcId="{BC1853ED-E65B-470D-9F15-AFA6A3EAF51F}" destId="{798AE9A6-467B-439D-87EC-D690E80B32DE}" srcOrd="0" destOrd="0" presId="urn:microsoft.com/office/officeart/2005/8/layout/list1"/>
    <dgm:cxn modelId="{93803578-5917-467A-90AE-F840F59CCFF6}" srcId="{9A1E8A72-0F7D-4794-A777-005264841CBC}" destId="{BC1853ED-E65B-470D-9F15-AFA6A3EAF51F}" srcOrd="5" destOrd="0" parTransId="{87EBD779-ABAF-4611-97CA-6764CFB53081}" sibTransId="{770AC0BC-5901-4AA3-8825-C88D83029318}"/>
    <dgm:cxn modelId="{2485A1F2-711E-48A8-B25C-65C0938A6E53}" type="presOf" srcId="{8C2B435A-8058-4A93-8103-9D5239128B5C}" destId="{10164652-8E1B-4293-9CB2-7400B8875CD8}" srcOrd="1" destOrd="0" presId="urn:microsoft.com/office/officeart/2005/8/layout/list1"/>
    <dgm:cxn modelId="{A8110D65-B2B1-4674-9FD7-8B80A9ACB22F}" srcId="{9A1E8A72-0F7D-4794-A777-005264841CBC}" destId="{21BE275A-7875-4A51-9BF2-DADB985B563A}" srcOrd="4" destOrd="0" parTransId="{2A5565A2-7041-473A-8051-4684C717BFAC}" sibTransId="{8362FBFC-05C8-4900-A1B4-93E64A528CE1}"/>
    <dgm:cxn modelId="{96B2AD49-4E0C-47CD-801B-B7BC90C1DAB1}" srcId="{9A1E8A72-0F7D-4794-A777-005264841CBC}" destId="{6978EE02-D887-401A-8ED4-FBDB9D54BFAC}" srcOrd="1" destOrd="0" parTransId="{6D2B1227-3D6A-4CD0-8935-C4CC28BF6FDC}" sibTransId="{7AA6C619-0342-4F47-BDBE-052522832876}"/>
    <dgm:cxn modelId="{6535785F-6AF3-42E1-B6B7-3D95F967CF6E}" type="presOf" srcId="{9A1E8A72-0F7D-4794-A777-005264841CBC}" destId="{965F8735-14F5-4534-8379-074C00C9C18C}" srcOrd="0" destOrd="0" presId="urn:microsoft.com/office/officeart/2005/8/layout/list1"/>
    <dgm:cxn modelId="{00442A78-0128-41DC-8BF0-7DAAE4B62227}" type="presOf" srcId="{6978EE02-D887-401A-8ED4-FBDB9D54BFAC}" destId="{826BE5C3-C478-4CD2-A0E1-4291587F5FEB}" srcOrd="1" destOrd="0" presId="urn:microsoft.com/office/officeart/2005/8/layout/list1"/>
    <dgm:cxn modelId="{4C068886-9DED-43D1-BF20-4C9AE4024696}" type="presOf" srcId="{6978EE02-D887-401A-8ED4-FBDB9D54BFAC}" destId="{D8EC4280-7314-4158-9F18-3A90526DC7AA}" srcOrd="0" destOrd="0" presId="urn:microsoft.com/office/officeart/2005/8/layout/list1"/>
    <dgm:cxn modelId="{1928B83C-1052-4109-92D8-62AAAFB77729}" srcId="{9A1E8A72-0F7D-4794-A777-005264841CBC}" destId="{6BD6AB8B-5F1D-48C6-AA10-4E60D04C57A7}" srcOrd="7" destOrd="0" parTransId="{5422F8E2-12E7-47D9-BFBA-08CF8DA25385}" sibTransId="{54743D9A-7F49-43CB-80DB-BC701F30682C}"/>
    <dgm:cxn modelId="{86CD22AB-ACEF-4492-B279-3215C94BC5E9}" type="presOf" srcId="{29013768-E7FA-424A-A2D1-F84EF783024F}" destId="{8E2424C3-CCBE-412C-8165-3566C8760311}" srcOrd="0" destOrd="0" presId="urn:microsoft.com/office/officeart/2005/8/layout/list1"/>
    <dgm:cxn modelId="{B52118E4-D5DD-40C9-990F-0B5B639448A6}" type="presOf" srcId="{25041950-B1CF-442C-857B-5B4600A75C4E}" destId="{CD3BFF95-6A75-41C8-B7BC-62E00ACEADA5}" srcOrd="1" destOrd="0" presId="urn:microsoft.com/office/officeart/2005/8/layout/list1"/>
    <dgm:cxn modelId="{D68E6DFD-2E41-4BC0-A523-B617D6D9BE16}" type="presOf" srcId="{29013768-E7FA-424A-A2D1-F84EF783024F}" destId="{04DDFEFE-24BD-4889-A7D7-A05DF4325F5D}" srcOrd="1" destOrd="0" presId="urn:microsoft.com/office/officeart/2005/8/layout/list1"/>
    <dgm:cxn modelId="{12901B55-A5F3-4AD9-84FD-A189DA11DF95}" type="presOf" srcId="{E4DF786F-7624-4052-897D-787142F38EAC}" destId="{804648EC-74DA-4685-BE60-D2437A5CB188}" srcOrd="0" destOrd="0" presId="urn:microsoft.com/office/officeart/2005/8/layout/list1"/>
    <dgm:cxn modelId="{BFAB205D-3CC6-446C-A826-E92BB45ED2D3}" srcId="{9A1E8A72-0F7D-4794-A777-005264841CBC}" destId="{8C2B435A-8058-4A93-8103-9D5239128B5C}" srcOrd="6" destOrd="0" parTransId="{7403486E-A75F-4EFC-94C5-8DEF0E1D066F}" sibTransId="{5EDADE1B-AA14-4CEE-B10D-D958BD6B00C8}"/>
    <dgm:cxn modelId="{7B5F15A3-BE6A-4EA3-87E9-D07D3160C8AE}" type="presOf" srcId="{6BD6AB8B-5F1D-48C6-AA10-4E60D04C57A7}" destId="{620FFD18-3B25-46E0-A72D-2249D83660D8}" srcOrd="1" destOrd="0" presId="urn:microsoft.com/office/officeart/2005/8/layout/list1"/>
    <dgm:cxn modelId="{7D35060F-5567-4F3E-AC25-DD050F026BF0}" type="presOf" srcId="{E4DF786F-7624-4052-897D-787142F38EAC}" destId="{09609338-0359-4ACA-8F45-0E7DFB680E24}" srcOrd="1" destOrd="0" presId="urn:microsoft.com/office/officeart/2005/8/layout/list1"/>
    <dgm:cxn modelId="{92757721-4E25-4D19-A9F3-74696E64F155}" srcId="{9A1E8A72-0F7D-4794-A777-005264841CBC}" destId="{E4DF786F-7624-4052-897D-787142F38EAC}" srcOrd="2" destOrd="0" parTransId="{34434692-7B22-4A89-A2DE-FE066F8D848E}" sibTransId="{3AA563C5-1E1C-4AEB-AE8D-187818651F00}"/>
    <dgm:cxn modelId="{1C5008B4-3249-4B8E-B4E8-1EED4CEEF961}" srcId="{9A1E8A72-0F7D-4794-A777-005264841CBC}" destId="{25041950-B1CF-442C-857B-5B4600A75C4E}" srcOrd="0" destOrd="0" parTransId="{7C9CEC1C-42ED-4B93-9B84-C4D63F5CB145}" sibTransId="{EF0AA9DE-C43D-4E4F-8194-4EB402CE08B2}"/>
    <dgm:cxn modelId="{79493149-11B9-436D-9E7B-F9FEAB2A865A}" type="presOf" srcId="{21BE275A-7875-4A51-9BF2-DADB985B563A}" destId="{951A110B-259E-4F39-8D2C-C051654AA960}" srcOrd="0" destOrd="0" presId="urn:microsoft.com/office/officeart/2005/8/layout/list1"/>
    <dgm:cxn modelId="{FA229F2C-12BC-46CB-B2CE-3A2CB1FC89EA}" type="presOf" srcId="{8C2B435A-8058-4A93-8103-9D5239128B5C}" destId="{0B67F049-FEF4-4F8A-975A-FE46B4A68ADB}" srcOrd="0" destOrd="0" presId="urn:microsoft.com/office/officeart/2005/8/layout/list1"/>
    <dgm:cxn modelId="{8A526F4A-F428-4F78-9226-076DA2FE6D5A}" srcId="{9A1E8A72-0F7D-4794-A777-005264841CBC}" destId="{29013768-E7FA-424A-A2D1-F84EF783024F}" srcOrd="3" destOrd="0" parTransId="{7C4911DC-DF58-4E1D-A784-17D8E291F9DE}" sibTransId="{A6C06D8B-A70F-410E-B911-FDC93CA92CC7}"/>
    <dgm:cxn modelId="{5B160077-5FB0-4D33-9E74-01A937786979}" type="presOf" srcId="{BC1853ED-E65B-470D-9F15-AFA6A3EAF51F}" destId="{4277256D-7D13-499F-BE58-D28AC4830E67}" srcOrd="1" destOrd="0" presId="urn:microsoft.com/office/officeart/2005/8/layout/list1"/>
    <dgm:cxn modelId="{C8EB30ED-9209-48ED-9B00-98566B526E7D}" type="presOf" srcId="{21BE275A-7875-4A51-9BF2-DADB985B563A}" destId="{AE3CFFE3-0F36-45AE-83C8-17608AA1A2F0}" srcOrd="1" destOrd="0" presId="urn:microsoft.com/office/officeart/2005/8/layout/list1"/>
    <dgm:cxn modelId="{4C83A55B-FA54-4194-9A6A-19643832E333}" type="presOf" srcId="{25041950-B1CF-442C-857B-5B4600A75C4E}" destId="{C1252994-0DFF-4C48-BB93-A7B75C98D726}" srcOrd="0" destOrd="0" presId="urn:microsoft.com/office/officeart/2005/8/layout/list1"/>
    <dgm:cxn modelId="{A5C4C577-7039-4DD2-94CA-E980F0B725B3}" type="presParOf" srcId="{965F8735-14F5-4534-8379-074C00C9C18C}" destId="{98D19711-F178-4B2B-A340-99CAFADE319F}" srcOrd="0" destOrd="0" presId="urn:microsoft.com/office/officeart/2005/8/layout/list1"/>
    <dgm:cxn modelId="{A3C9F88F-479D-41DF-97A2-C9FD2DD1A1B6}" type="presParOf" srcId="{98D19711-F178-4B2B-A340-99CAFADE319F}" destId="{C1252994-0DFF-4C48-BB93-A7B75C98D726}" srcOrd="0" destOrd="0" presId="urn:microsoft.com/office/officeart/2005/8/layout/list1"/>
    <dgm:cxn modelId="{947EE5F2-077F-4DC8-8F8E-DC7FE3B894A9}" type="presParOf" srcId="{98D19711-F178-4B2B-A340-99CAFADE319F}" destId="{CD3BFF95-6A75-41C8-B7BC-62E00ACEADA5}" srcOrd="1" destOrd="0" presId="urn:microsoft.com/office/officeart/2005/8/layout/list1"/>
    <dgm:cxn modelId="{FC9384A9-1320-4E65-B110-FA2B85A683A6}" type="presParOf" srcId="{965F8735-14F5-4534-8379-074C00C9C18C}" destId="{29F1E0EA-0CE0-43D0-8BC2-5938110C8D8B}" srcOrd="1" destOrd="0" presId="urn:microsoft.com/office/officeart/2005/8/layout/list1"/>
    <dgm:cxn modelId="{46E88650-1F37-44D0-ABA4-96C85B6BC932}" type="presParOf" srcId="{965F8735-14F5-4534-8379-074C00C9C18C}" destId="{D35D51FA-2CDD-40BB-B886-ED4336C59F1A}" srcOrd="2" destOrd="0" presId="urn:microsoft.com/office/officeart/2005/8/layout/list1"/>
    <dgm:cxn modelId="{DF77F1B8-A0A4-4BFE-95A7-8331BC532EE9}" type="presParOf" srcId="{965F8735-14F5-4534-8379-074C00C9C18C}" destId="{7234257C-710A-4DC1-9D9C-AEF45B5C0764}" srcOrd="3" destOrd="0" presId="urn:microsoft.com/office/officeart/2005/8/layout/list1"/>
    <dgm:cxn modelId="{5A336479-E0EE-40EB-A8F9-6D10C1F515CE}" type="presParOf" srcId="{965F8735-14F5-4534-8379-074C00C9C18C}" destId="{0944A8F9-E617-422F-9383-F31C31D3E7E7}" srcOrd="4" destOrd="0" presId="urn:microsoft.com/office/officeart/2005/8/layout/list1"/>
    <dgm:cxn modelId="{435A2D69-22F2-4304-84BA-B3F8AB966B9F}" type="presParOf" srcId="{0944A8F9-E617-422F-9383-F31C31D3E7E7}" destId="{D8EC4280-7314-4158-9F18-3A90526DC7AA}" srcOrd="0" destOrd="0" presId="urn:microsoft.com/office/officeart/2005/8/layout/list1"/>
    <dgm:cxn modelId="{E59EF95E-DCE1-497A-8D2E-19D6D5E274D0}" type="presParOf" srcId="{0944A8F9-E617-422F-9383-F31C31D3E7E7}" destId="{826BE5C3-C478-4CD2-A0E1-4291587F5FEB}" srcOrd="1" destOrd="0" presId="urn:microsoft.com/office/officeart/2005/8/layout/list1"/>
    <dgm:cxn modelId="{CC3FF15A-0758-4417-B8EC-B7C98B70CE80}" type="presParOf" srcId="{965F8735-14F5-4534-8379-074C00C9C18C}" destId="{6CCBD0CC-DE8A-40B0-959D-A68C70B3369E}" srcOrd="5" destOrd="0" presId="urn:microsoft.com/office/officeart/2005/8/layout/list1"/>
    <dgm:cxn modelId="{F810DEC2-FD4E-49E8-9128-9A16FDC19B9E}" type="presParOf" srcId="{965F8735-14F5-4534-8379-074C00C9C18C}" destId="{6A743B19-4C66-4F64-9F12-BDC463DE3A15}" srcOrd="6" destOrd="0" presId="urn:microsoft.com/office/officeart/2005/8/layout/list1"/>
    <dgm:cxn modelId="{C86C632E-5806-479E-B172-1E7339C58005}" type="presParOf" srcId="{965F8735-14F5-4534-8379-074C00C9C18C}" destId="{DA4ACEAC-BD6F-40B7-A576-16BAB7F97106}" srcOrd="7" destOrd="0" presId="urn:microsoft.com/office/officeart/2005/8/layout/list1"/>
    <dgm:cxn modelId="{BD9543D1-6F44-4D97-B095-050546136A5C}" type="presParOf" srcId="{965F8735-14F5-4534-8379-074C00C9C18C}" destId="{D5968102-C343-498F-8AB5-5DC02D72043A}" srcOrd="8" destOrd="0" presId="urn:microsoft.com/office/officeart/2005/8/layout/list1"/>
    <dgm:cxn modelId="{8A0B84DB-3051-4DFC-9AAB-B9265362FE36}" type="presParOf" srcId="{D5968102-C343-498F-8AB5-5DC02D72043A}" destId="{804648EC-74DA-4685-BE60-D2437A5CB188}" srcOrd="0" destOrd="0" presId="urn:microsoft.com/office/officeart/2005/8/layout/list1"/>
    <dgm:cxn modelId="{6A8C40C4-4734-40E8-B8B3-6EAF78AA4FE9}" type="presParOf" srcId="{D5968102-C343-498F-8AB5-5DC02D72043A}" destId="{09609338-0359-4ACA-8F45-0E7DFB680E24}" srcOrd="1" destOrd="0" presId="urn:microsoft.com/office/officeart/2005/8/layout/list1"/>
    <dgm:cxn modelId="{1616C434-A00B-4319-96B1-D3A135D258E0}" type="presParOf" srcId="{965F8735-14F5-4534-8379-074C00C9C18C}" destId="{A48C0F9B-ACD0-469F-B16F-7C47E3A8E2A6}" srcOrd="9" destOrd="0" presId="urn:microsoft.com/office/officeart/2005/8/layout/list1"/>
    <dgm:cxn modelId="{B0DE27D8-DEB4-4061-9C75-5C8E65849592}" type="presParOf" srcId="{965F8735-14F5-4534-8379-074C00C9C18C}" destId="{AF566548-4CF0-4CB5-8811-76C9C889AF00}" srcOrd="10" destOrd="0" presId="urn:microsoft.com/office/officeart/2005/8/layout/list1"/>
    <dgm:cxn modelId="{60FCF89D-79E2-4DBD-A2A9-5E23DBC7D924}" type="presParOf" srcId="{965F8735-14F5-4534-8379-074C00C9C18C}" destId="{D9A422C6-A0DD-43D9-BB4F-1E0F320178E0}" srcOrd="11" destOrd="0" presId="urn:microsoft.com/office/officeart/2005/8/layout/list1"/>
    <dgm:cxn modelId="{A9CC6DA7-E035-4FAD-B0AD-CD46B9DCAF88}" type="presParOf" srcId="{965F8735-14F5-4534-8379-074C00C9C18C}" destId="{9B7F69C3-8A02-4938-BB0A-F7712BEA3866}" srcOrd="12" destOrd="0" presId="urn:microsoft.com/office/officeart/2005/8/layout/list1"/>
    <dgm:cxn modelId="{1B94865A-CFF5-4378-B96B-ED8B69C9628F}" type="presParOf" srcId="{9B7F69C3-8A02-4938-BB0A-F7712BEA3866}" destId="{8E2424C3-CCBE-412C-8165-3566C8760311}" srcOrd="0" destOrd="0" presId="urn:microsoft.com/office/officeart/2005/8/layout/list1"/>
    <dgm:cxn modelId="{91891843-B861-40ED-BC1C-5E4CBC881886}" type="presParOf" srcId="{9B7F69C3-8A02-4938-BB0A-F7712BEA3866}" destId="{04DDFEFE-24BD-4889-A7D7-A05DF4325F5D}" srcOrd="1" destOrd="0" presId="urn:microsoft.com/office/officeart/2005/8/layout/list1"/>
    <dgm:cxn modelId="{3B936626-3105-4F51-9AD4-D6119844BD58}" type="presParOf" srcId="{965F8735-14F5-4534-8379-074C00C9C18C}" destId="{02B2C5AD-3BCC-4E96-BD6E-0A0FC01D5B5B}" srcOrd="13" destOrd="0" presId="urn:microsoft.com/office/officeart/2005/8/layout/list1"/>
    <dgm:cxn modelId="{DB6D007A-6EA1-4CC0-A27F-CB672AC12634}" type="presParOf" srcId="{965F8735-14F5-4534-8379-074C00C9C18C}" destId="{83DB3E74-1F1D-4BA1-9C2E-5B8542A1140D}" srcOrd="14" destOrd="0" presId="urn:microsoft.com/office/officeart/2005/8/layout/list1"/>
    <dgm:cxn modelId="{6AA1F396-0D15-4288-9678-83D347B8AF9B}" type="presParOf" srcId="{965F8735-14F5-4534-8379-074C00C9C18C}" destId="{839CF540-3753-4D07-B337-3477784EC125}" srcOrd="15" destOrd="0" presId="urn:microsoft.com/office/officeart/2005/8/layout/list1"/>
    <dgm:cxn modelId="{E0EC1139-2A82-43B0-8B2F-012E70C3E8A7}" type="presParOf" srcId="{965F8735-14F5-4534-8379-074C00C9C18C}" destId="{16B17330-723E-4106-83E0-F1F166DD8828}" srcOrd="16" destOrd="0" presId="urn:microsoft.com/office/officeart/2005/8/layout/list1"/>
    <dgm:cxn modelId="{85E8776B-C359-4CAB-A326-E6AB994765FB}" type="presParOf" srcId="{16B17330-723E-4106-83E0-F1F166DD8828}" destId="{951A110B-259E-4F39-8D2C-C051654AA960}" srcOrd="0" destOrd="0" presId="urn:microsoft.com/office/officeart/2005/8/layout/list1"/>
    <dgm:cxn modelId="{099D09AA-1B1B-403B-81CF-9AE16260FF43}" type="presParOf" srcId="{16B17330-723E-4106-83E0-F1F166DD8828}" destId="{AE3CFFE3-0F36-45AE-83C8-17608AA1A2F0}" srcOrd="1" destOrd="0" presId="urn:microsoft.com/office/officeart/2005/8/layout/list1"/>
    <dgm:cxn modelId="{4D4B79B8-E23B-4852-A4CE-D00DE06A4F8B}" type="presParOf" srcId="{965F8735-14F5-4534-8379-074C00C9C18C}" destId="{D20036E1-2506-4B4D-8303-5295CA7253ED}" srcOrd="17" destOrd="0" presId="urn:microsoft.com/office/officeart/2005/8/layout/list1"/>
    <dgm:cxn modelId="{21339A58-7062-4C98-9F46-4BEE6C97EA3F}" type="presParOf" srcId="{965F8735-14F5-4534-8379-074C00C9C18C}" destId="{F9D1D937-68FB-4DF6-BB8C-13B2C67E4BFA}" srcOrd="18" destOrd="0" presId="urn:microsoft.com/office/officeart/2005/8/layout/list1"/>
    <dgm:cxn modelId="{9756A099-24F1-42D1-B1A6-3ECD32C36E32}" type="presParOf" srcId="{965F8735-14F5-4534-8379-074C00C9C18C}" destId="{F17267F2-9D27-421C-895C-D058BE1BCA36}" srcOrd="19" destOrd="0" presId="urn:microsoft.com/office/officeart/2005/8/layout/list1"/>
    <dgm:cxn modelId="{350037F8-C48B-4423-8501-BD71F65DCF47}" type="presParOf" srcId="{965F8735-14F5-4534-8379-074C00C9C18C}" destId="{25A73C21-D0F9-4AEB-8BE4-6CA2CB9E5604}" srcOrd="20" destOrd="0" presId="urn:microsoft.com/office/officeart/2005/8/layout/list1"/>
    <dgm:cxn modelId="{53E6C732-6932-4F6A-9758-66C9E5950717}" type="presParOf" srcId="{25A73C21-D0F9-4AEB-8BE4-6CA2CB9E5604}" destId="{798AE9A6-467B-439D-87EC-D690E80B32DE}" srcOrd="0" destOrd="0" presId="urn:microsoft.com/office/officeart/2005/8/layout/list1"/>
    <dgm:cxn modelId="{7717FE91-995A-4915-9D56-5F4BC5CAD692}" type="presParOf" srcId="{25A73C21-D0F9-4AEB-8BE4-6CA2CB9E5604}" destId="{4277256D-7D13-499F-BE58-D28AC4830E67}" srcOrd="1" destOrd="0" presId="urn:microsoft.com/office/officeart/2005/8/layout/list1"/>
    <dgm:cxn modelId="{4BAEB4F9-910E-4793-9DB9-78837B091DD7}" type="presParOf" srcId="{965F8735-14F5-4534-8379-074C00C9C18C}" destId="{655F1E38-9F29-4C77-B71A-DC43E818EA89}" srcOrd="21" destOrd="0" presId="urn:microsoft.com/office/officeart/2005/8/layout/list1"/>
    <dgm:cxn modelId="{20225EE5-EE87-4CDF-A37B-C9BDCA23E54F}" type="presParOf" srcId="{965F8735-14F5-4534-8379-074C00C9C18C}" destId="{8AB1AFE3-7DDD-4013-AE65-B5501F90E095}" srcOrd="22" destOrd="0" presId="urn:microsoft.com/office/officeart/2005/8/layout/list1"/>
    <dgm:cxn modelId="{A38BDCB0-9223-49A2-A3E2-F601F4E11BE0}" type="presParOf" srcId="{965F8735-14F5-4534-8379-074C00C9C18C}" destId="{C6B19CA5-582A-4C42-8DEB-F9DB73C433A1}" srcOrd="23" destOrd="0" presId="urn:microsoft.com/office/officeart/2005/8/layout/list1"/>
    <dgm:cxn modelId="{EE1701E2-E729-4350-9AB0-17AB92C5FF1A}" type="presParOf" srcId="{965F8735-14F5-4534-8379-074C00C9C18C}" destId="{7F08A838-746C-4043-AA2D-487FC5A9AA4E}" srcOrd="24" destOrd="0" presId="urn:microsoft.com/office/officeart/2005/8/layout/list1"/>
    <dgm:cxn modelId="{29425FCF-237B-4BCC-97BA-E1A3FB6DA961}" type="presParOf" srcId="{7F08A838-746C-4043-AA2D-487FC5A9AA4E}" destId="{0B67F049-FEF4-4F8A-975A-FE46B4A68ADB}" srcOrd="0" destOrd="0" presId="urn:microsoft.com/office/officeart/2005/8/layout/list1"/>
    <dgm:cxn modelId="{C5598A1B-547F-46E1-AD2E-D8A68C8620C8}" type="presParOf" srcId="{7F08A838-746C-4043-AA2D-487FC5A9AA4E}" destId="{10164652-8E1B-4293-9CB2-7400B8875CD8}" srcOrd="1" destOrd="0" presId="urn:microsoft.com/office/officeart/2005/8/layout/list1"/>
    <dgm:cxn modelId="{78E1186A-8EC1-4A33-8507-27B8101B3AC4}" type="presParOf" srcId="{965F8735-14F5-4534-8379-074C00C9C18C}" destId="{E95B6D67-C3D7-4672-8680-E8A16CE37782}" srcOrd="25" destOrd="0" presId="urn:microsoft.com/office/officeart/2005/8/layout/list1"/>
    <dgm:cxn modelId="{C4DF0BEF-0EF6-4B52-821A-4E361A324AA1}" type="presParOf" srcId="{965F8735-14F5-4534-8379-074C00C9C18C}" destId="{3E6FEE48-8666-41FC-9EF7-16B2ABF18B6E}" srcOrd="26" destOrd="0" presId="urn:microsoft.com/office/officeart/2005/8/layout/list1"/>
    <dgm:cxn modelId="{2125F06D-8401-49B1-B852-D7EFB4564A6E}" type="presParOf" srcId="{965F8735-14F5-4534-8379-074C00C9C18C}" destId="{56ADC2AD-3DF6-477C-950D-AAADE86AD265}" srcOrd="27" destOrd="0" presId="urn:microsoft.com/office/officeart/2005/8/layout/list1"/>
    <dgm:cxn modelId="{C836339B-BCD7-47F6-851C-B405A5564949}" type="presParOf" srcId="{965F8735-14F5-4534-8379-074C00C9C18C}" destId="{33F85C7F-E969-4214-ADFC-CA47486AA4FE}" srcOrd="28" destOrd="0" presId="urn:microsoft.com/office/officeart/2005/8/layout/list1"/>
    <dgm:cxn modelId="{C6420C21-74A1-47FF-96B4-59273FBD52BF}" type="presParOf" srcId="{33F85C7F-E969-4214-ADFC-CA47486AA4FE}" destId="{0CF3FE4F-BDE5-4BB1-AC3E-A36F947FB969}" srcOrd="0" destOrd="0" presId="urn:microsoft.com/office/officeart/2005/8/layout/list1"/>
    <dgm:cxn modelId="{33028ED5-F4A4-4E0A-BC2D-A860BD472BBC}" type="presParOf" srcId="{33F85C7F-E969-4214-ADFC-CA47486AA4FE}" destId="{620FFD18-3B25-46E0-A72D-2249D83660D8}" srcOrd="1" destOrd="0" presId="urn:microsoft.com/office/officeart/2005/8/layout/list1"/>
    <dgm:cxn modelId="{BCDC2388-8ABF-4F17-87CF-7E2011DF906D}" type="presParOf" srcId="{965F8735-14F5-4534-8379-074C00C9C18C}" destId="{78A8C7D2-5E89-4816-9F95-A3B10F3DC8FE}" srcOrd="29" destOrd="0" presId="urn:microsoft.com/office/officeart/2005/8/layout/list1"/>
    <dgm:cxn modelId="{72B2850A-000D-44E3-A30B-D0931F868868}" type="presParOf" srcId="{965F8735-14F5-4534-8379-074C00C9C18C}" destId="{600DF88F-25E9-4247-80A7-2BC4D33E3D87}" srcOrd="3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3CB28B-15A8-4745-98B9-1A2CA189EAD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137DE9-BB25-46DB-AC12-09695A59B3F9}">
      <dgm:prSet phldrT="[Текст]"/>
      <dgm:spPr/>
      <dgm:t>
        <a:bodyPr/>
        <a:lstStyle/>
        <a:p>
          <a:r>
            <a:rPr lang="ru-RU" dirty="0" smtClean="0"/>
            <a:t>Успеваемость</a:t>
          </a:r>
          <a:endParaRPr lang="ru-RU" dirty="0"/>
        </a:p>
      </dgm:t>
    </dgm:pt>
    <dgm:pt modelId="{74EC8606-23DF-4CC0-B5CA-EACAD88645E1}" type="parTrans" cxnId="{D8417A79-B33F-40EF-91D0-32477EB2B7C2}">
      <dgm:prSet/>
      <dgm:spPr/>
      <dgm:t>
        <a:bodyPr/>
        <a:lstStyle/>
        <a:p>
          <a:endParaRPr lang="ru-RU"/>
        </a:p>
      </dgm:t>
    </dgm:pt>
    <dgm:pt modelId="{2352ADB7-12A0-4DF4-AD2D-3CA163439F64}" type="sibTrans" cxnId="{D8417A79-B33F-40EF-91D0-32477EB2B7C2}">
      <dgm:prSet/>
      <dgm:spPr/>
      <dgm:t>
        <a:bodyPr/>
        <a:lstStyle/>
        <a:p>
          <a:endParaRPr lang="ru-RU"/>
        </a:p>
      </dgm:t>
    </dgm:pt>
    <dgm:pt modelId="{268034CB-3D64-4572-B373-12EE88F8B58B}">
      <dgm:prSet phldrT="[Текст]"/>
      <dgm:spPr/>
      <dgm:t>
        <a:bodyPr/>
        <a:lstStyle/>
        <a:p>
          <a:r>
            <a:rPr lang="ru-RU" dirty="0" smtClean="0"/>
            <a:t>Процентные соотношения</a:t>
          </a:r>
          <a:endParaRPr lang="ru-RU" dirty="0"/>
        </a:p>
      </dgm:t>
    </dgm:pt>
    <dgm:pt modelId="{CE033285-E274-4F5D-A13C-E77E49F0A573}" type="parTrans" cxnId="{75085505-B3B2-4564-8447-81742F855204}">
      <dgm:prSet/>
      <dgm:spPr/>
      <dgm:t>
        <a:bodyPr/>
        <a:lstStyle/>
        <a:p>
          <a:endParaRPr lang="ru-RU"/>
        </a:p>
      </dgm:t>
    </dgm:pt>
    <dgm:pt modelId="{4761F07B-E628-4990-B989-B7FF7383F878}" type="sibTrans" cxnId="{75085505-B3B2-4564-8447-81742F855204}">
      <dgm:prSet/>
      <dgm:spPr/>
      <dgm:t>
        <a:bodyPr/>
        <a:lstStyle/>
        <a:p>
          <a:endParaRPr lang="ru-RU"/>
        </a:p>
      </dgm:t>
    </dgm:pt>
    <dgm:pt modelId="{A228C396-464D-4ACC-8147-E93ED8139CED}">
      <dgm:prSet phldrT="[Текст]"/>
      <dgm:spPr/>
      <dgm:t>
        <a:bodyPr/>
        <a:lstStyle/>
        <a:p>
          <a:r>
            <a:rPr lang="ru-RU" dirty="0" smtClean="0"/>
            <a:t>Кадровый состав</a:t>
          </a:r>
          <a:endParaRPr lang="ru-RU" dirty="0"/>
        </a:p>
      </dgm:t>
    </dgm:pt>
    <dgm:pt modelId="{90EF838A-8DD2-40B6-AAC2-930F83C56E79}" type="parTrans" cxnId="{BC395CEA-ED17-4976-92F0-A896AE7B4CAA}">
      <dgm:prSet/>
      <dgm:spPr/>
      <dgm:t>
        <a:bodyPr/>
        <a:lstStyle/>
        <a:p>
          <a:endParaRPr lang="ru-RU"/>
        </a:p>
      </dgm:t>
    </dgm:pt>
    <dgm:pt modelId="{BEB4473E-F850-4A3D-AAA4-621A9B0733C1}" type="sibTrans" cxnId="{BC395CEA-ED17-4976-92F0-A896AE7B4CAA}">
      <dgm:prSet/>
      <dgm:spPr/>
      <dgm:t>
        <a:bodyPr/>
        <a:lstStyle/>
        <a:p>
          <a:endParaRPr lang="ru-RU"/>
        </a:p>
      </dgm:t>
    </dgm:pt>
    <dgm:pt modelId="{4ADF3846-E7C3-4F87-85F6-AF2A25B402E3}">
      <dgm:prSet phldrT="[Текст]"/>
      <dgm:spPr/>
      <dgm:t>
        <a:bodyPr/>
        <a:lstStyle/>
        <a:p>
          <a:r>
            <a:rPr lang="ru-RU" dirty="0" smtClean="0"/>
            <a:t>Возраст</a:t>
          </a:r>
          <a:endParaRPr lang="ru-RU" dirty="0"/>
        </a:p>
      </dgm:t>
    </dgm:pt>
    <dgm:pt modelId="{64794A95-1833-4117-B86C-A8DCB5FCE584}" type="parTrans" cxnId="{AAA9DF05-8C5D-4B74-9ACA-D4E5B8B8246F}">
      <dgm:prSet/>
      <dgm:spPr/>
      <dgm:t>
        <a:bodyPr/>
        <a:lstStyle/>
        <a:p>
          <a:endParaRPr lang="ru-RU"/>
        </a:p>
      </dgm:t>
    </dgm:pt>
    <dgm:pt modelId="{6120B9A0-E458-4550-9B18-8AD344FA5992}" type="sibTrans" cxnId="{AAA9DF05-8C5D-4B74-9ACA-D4E5B8B8246F}">
      <dgm:prSet/>
      <dgm:spPr/>
      <dgm:t>
        <a:bodyPr/>
        <a:lstStyle/>
        <a:p>
          <a:endParaRPr lang="ru-RU"/>
        </a:p>
      </dgm:t>
    </dgm:pt>
    <dgm:pt modelId="{CDAA4672-2AFC-4675-8AF2-317F4888FD90}">
      <dgm:prSet phldrT="[Текст]"/>
      <dgm:spPr/>
      <dgm:t>
        <a:bodyPr/>
        <a:lstStyle/>
        <a:p>
          <a:r>
            <a:rPr lang="ru-RU" dirty="0" smtClean="0"/>
            <a:t>Динамика роста</a:t>
          </a:r>
          <a:endParaRPr lang="ru-RU" dirty="0"/>
        </a:p>
      </dgm:t>
    </dgm:pt>
    <dgm:pt modelId="{4489F281-8680-497B-9207-630398C766D6}" type="parTrans" cxnId="{23ADEE19-47D3-4F28-A888-ED417433DE58}">
      <dgm:prSet/>
      <dgm:spPr/>
    </dgm:pt>
    <dgm:pt modelId="{E23F82A2-5BEA-40A1-A681-0B1DDD4D4D26}" type="sibTrans" cxnId="{23ADEE19-47D3-4F28-A888-ED417433DE58}">
      <dgm:prSet/>
      <dgm:spPr/>
    </dgm:pt>
    <dgm:pt modelId="{51BC5BD2-2EF4-4618-9C73-4B2A47E644A5}">
      <dgm:prSet phldrT="[Текст]"/>
      <dgm:spPr/>
      <dgm:t>
        <a:bodyPr/>
        <a:lstStyle/>
        <a:p>
          <a:r>
            <a:rPr lang="ru-RU" dirty="0" smtClean="0"/>
            <a:t>Категории</a:t>
          </a:r>
          <a:endParaRPr lang="ru-RU" dirty="0"/>
        </a:p>
      </dgm:t>
    </dgm:pt>
    <dgm:pt modelId="{754E89CF-8C07-4636-B6A3-DFDD7AE6DAE7}" type="parTrans" cxnId="{56CF1C02-4E47-42FA-8B38-A271CD9FC081}">
      <dgm:prSet/>
      <dgm:spPr/>
    </dgm:pt>
    <dgm:pt modelId="{AA50F811-6CCC-4D96-9E81-CF7E57E25214}" type="sibTrans" cxnId="{56CF1C02-4E47-42FA-8B38-A271CD9FC081}">
      <dgm:prSet/>
      <dgm:spPr/>
    </dgm:pt>
    <dgm:pt modelId="{55DE9906-4077-43DF-941F-0501768F313F}">
      <dgm:prSet phldrT="[Текст]"/>
      <dgm:spPr/>
      <dgm:t>
        <a:bodyPr/>
        <a:lstStyle/>
        <a:p>
          <a:r>
            <a:rPr lang="ru-RU" dirty="0" smtClean="0"/>
            <a:t>Сравнение</a:t>
          </a:r>
          <a:endParaRPr lang="ru-RU" dirty="0"/>
        </a:p>
      </dgm:t>
    </dgm:pt>
    <dgm:pt modelId="{9550089A-A315-41F8-BA64-E23D54753669}" type="parTrans" cxnId="{C3352397-BD0A-4C0E-8845-1679FDD06945}">
      <dgm:prSet/>
      <dgm:spPr/>
    </dgm:pt>
    <dgm:pt modelId="{14241F78-FA68-4FDA-874D-736CDA7F8939}" type="sibTrans" cxnId="{C3352397-BD0A-4C0E-8845-1679FDD06945}">
      <dgm:prSet/>
      <dgm:spPr/>
    </dgm:pt>
    <dgm:pt modelId="{7C859462-06D4-47D1-87EB-3745E8244BA9}">
      <dgm:prSet phldrT="[Текст]"/>
      <dgm:spPr/>
      <dgm:t>
        <a:bodyPr/>
        <a:lstStyle/>
        <a:p>
          <a:r>
            <a:rPr lang="ru-RU" dirty="0" smtClean="0"/>
            <a:t>Качество образования</a:t>
          </a:r>
          <a:endParaRPr lang="ru-RU" dirty="0"/>
        </a:p>
      </dgm:t>
    </dgm:pt>
    <dgm:pt modelId="{D2CAF56F-7467-4613-8A9D-2A5D87FE3AC1}" type="parTrans" cxnId="{128911DA-4A46-4CC4-AA44-0E3E0FAD3F86}">
      <dgm:prSet/>
      <dgm:spPr/>
    </dgm:pt>
    <dgm:pt modelId="{62226F5F-CAAB-437D-ACA3-28BAEAF2B724}" type="sibTrans" cxnId="{128911DA-4A46-4CC4-AA44-0E3E0FAD3F86}">
      <dgm:prSet/>
      <dgm:spPr/>
    </dgm:pt>
    <dgm:pt modelId="{D6BFE4AE-4DD4-4EF2-A350-6902D4C6749E}" type="pres">
      <dgm:prSet presAssocID="{D03CB28B-15A8-4745-98B9-1A2CA189EA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5ADD64-5D01-4C6A-BE4E-FCAE77AAA965}" type="pres">
      <dgm:prSet presAssocID="{F1137DE9-BB25-46DB-AC12-09695A59B3F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992186-C220-4DCB-872E-29B592EBAA37}" type="pres">
      <dgm:prSet presAssocID="{F1137DE9-BB25-46DB-AC12-09695A59B3F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E6BE2A-F49E-4713-A81E-91A0821AFBCA}" type="pres">
      <dgm:prSet presAssocID="{A228C396-464D-4ACC-8147-E93ED8139CE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A6F06-4F88-4002-BBF2-E73C0F4341A7}" type="pres">
      <dgm:prSet presAssocID="{A228C396-464D-4ACC-8147-E93ED8139CE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A9DF05-8C5D-4B74-9ACA-D4E5B8B8246F}" srcId="{A228C396-464D-4ACC-8147-E93ED8139CED}" destId="{4ADF3846-E7C3-4F87-85F6-AF2A25B402E3}" srcOrd="0" destOrd="0" parTransId="{64794A95-1833-4117-B86C-A8DCB5FCE584}" sibTransId="{6120B9A0-E458-4550-9B18-8AD344FA5992}"/>
    <dgm:cxn modelId="{F63BA414-8457-45E8-9242-09407F31F6E4}" type="presOf" srcId="{CDAA4672-2AFC-4675-8AF2-317F4888FD90}" destId="{D9992186-C220-4DCB-872E-29B592EBAA37}" srcOrd="0" destOrd="1" presId="urn:microsoft.com/office/officeart/2005/8/layout/vList2"/>
    <dgm:cxn modelId="{BC395CEA-ED17-4976-92F0-A896AE7B4CAA}" srcId="{D03CB28B-15A8-4745-98B9-1A2CA189EAD9}" destId="{A228C396-464D-4ACC-8147-E93ED8139CED}" srcOrd="1" destOrd="0" parTransId="{90EF838A-8DD2-40B6-AAC2-930F83C56E79}" sibTransId="{BEB4473E-F850-4A3D-AAA4-621A9B0733C1}"/>
    <dgm:cxn modelId="{D8417A79-B33F-40EF-91D0-32477EB2B7C2}" srcId="{D03CB28B-15A8-4745-98B9-1A2CA189EAD9}" destId="{F1137DE9-BB25-46DB-AC12-09695A59B3F9}" srcOrd="0" destOrd="0" parTransId="{74EC8606-23DF-4CC0-B5CA-EACAD88645E1}" sibTransId="{2352ADB7-12A0-4DF4-AD2D-3CA163439F64}"/>
    <dgm:cxn modelId="{A76E3603-C116-4649-A89B-45987221FF91}" type="presOf" srcId="{4ADF3846-E7C3-4F87-85F6-AF2A25B402E3}" destId="{4B9A6F06-4F88-4002-BBF2-E73C0F4341A7}" srcOrd="0" destOrd="0" presId="urn:microsoft.com/office/officeart/2005/8/layout/vList2"/>
    <dgm:cxn modelId="{EBA63C6C-9184-4FCE-91B5-D3E8D50A312E}" type="presOf" srcId="{D03CB28B-15A8-4745-98B9-1A2CA189EAD9}" destId="{D6BFE4AE-4DD4-4EF2-A350-6902D4C6749E}" srcOrd="0" destOrd="0" presId="urn:microsoft.com/office/officeart/2005/8/layout/vList2"/>
    <dgm:cxn modelId="{437C7DE4-2937-4CFC-AD07-B7DC42C2AC27}" type="presOf" srcId="{A228C396-464D-4ACC-8147-E93ED8139CED}" destId="{A5E6BE2A-F49E-4713-A81E-91A0821AFBCA}" srcOrd="0" destOrd="0" presId="urn:microsoft.com/office/officeart/2005/8/layout/vList2"/>
    <dgm:cxn modelId="{128911DA-4A46-4CC4-AA44-0E3E0FAD3F86}" srcId="{A228C396-464D-4ACC-8147-E93ED8139CED}" destId="{7C859462-06D4-47D1-87EB-3745E8244BA9}" srcOrd="2" destOrd="0" parTransId="{D2CAF56F-7467-4613-8A9D-2A5D87FE3AC1}" sibTransId="{62226F5F-CAAB-437D-ACA3-28BAEAF2B724}"/>
    <dgm:cxn modelId="{DB0BF62D-F82F-45BD-80EF-04CADF99E923}" type="presOf" srcId="{7C859462-06D4-47D1-87EB-3745E8244BA9}" destId="{4B9A6F06-4F88-4002-BBF2-E73C0F4341A7}" srcOrd="0" destOrd="2" presId="urn:microsoft.com/office/officeart/2005/8/layout/vList2"/>
    <dgm:cxn modelId="{B1D1BEA7-5DCE-40C9-99E0-A48CB009D195}" type="presOf" srcId="{55DE9906-4077-43DF-941F-0501768F313F}" destId="{D9992186-C220-4DCB-872E-29B592EBAA37}" srcOrd="0" destOrd="2" presId="urn:microsoft.com/office/officeart/2005/8/layout/vList2"/>
    <dgm:cxn modelId="{56CF1C02-4E47-42FA-8B38-A271CD9FC081}" srcId="{A228C396-464D-4ACC-8147-E93ED8139CED}" destId="{51BC5BD2-2EF4-4618-9C73-4B2A47E644A5}" srcOrd="1" destOrd="0" parTransId="{754E89CF-8C07-4636-B6A3-DFDD7AE6DAE7}" sibTransId="{AA50F811-6CCC-4D96-9E81-CF7E57E25214}"/>
    <dgm:cxn modelId="{75085505-B3B2-4564-8447-81742F855204}" srcId="{F1137DE9-BB25-46DB-AC12-09695A59B3F9}" destId="{268034CB-3D64-4572-B373-12EE88F8B58B}" srcOrd="0" destOrd="0" parTransId="{CE033285-E274-4F5D-A13C-E77E49F0A573}" sibTransId="{4761F07B-E628-4990-B989-B7FF7383F878}"/>
    <dgm:cxn modelId="{210922E8-798E-43A6-93D7-70BAEAA4F5D1}" type="presOf" srcId="{F1137DE9-BB25-46DB-AC12-09695A59B3F9}" destId="{825ADD64-5D01-4C6A-BE4E-FCAE77AAA965}" srcOrd="0" destOrd="0" presId="urn:microsoft.com/office/officeart/2005/8/layout/vList2"/>
    <dgm:cxn modelId="{C3352397-BD0A-4C0E-8845-1679FDD06945}" srcId="{F1137DE9-BB25-46DB-AC12-09695A59B3F9}" destId="{55DE9906-4077-43DF-941F-0501768F313F}" srcOrd="2" destOrd="0" parTransId="{9550089A-A315-41F8-BA64-E23D54753669}" sibTransId="{14241F78-FA68-4FDA-874D-736CDA7F8939}"/>
    <dgm:cxn modelId="{23ADEE19-47D3-4F28-A888-ED417433DE58}" srcId="{F1137DE9-BB25-46DB-AC12-09695A59B3F9}" destId="{CDAA4672-2AFC-4675-8AF2-317F4888FD90}" srcOrd="1" destOrd="0" parTransId="{4489F281-8680-497B-9207-630398C766D6}" sibTransId="{E23F82A2-5BEA-40A1-A681-0B1DDD4D4D26}"/>
    <dgm:cxn modelId="{D8383BB3-34DC-4FF6-9B18-7415837406B0}" type="presOf" srcId="{268034CB-3D64-4572-B373-12EE88F8B58B}" destId="{D9992186-C220-4DCB-872E-29B592EBAA37}" srcOrd="0" destOrd="0" presId="urn:microsoft.com/office/officeart/2005/8/layout/vList2"/>
    <dgm:cxn modelId="{55678ACC-CFEF-4EF2-829D-1ADCA1F71398}" type="presOf" srcId="{51BC5BD2-2EF4-4618-9C73-4B2A47E644A5}" destId="{4B9A6F06-4F88-4002-BBF2-E73C0F4341A7}" srcOrd="0" destOrd="1" presId="urn:microsoft.com/office/officeart/2005/8/layout/vList2"/>
    <dgm:cxn modelId="{72E09491-F30D-41A4-8FE1-0AD21CBFF774}" type="presParOf" srcId="{D6BFE4AE-4DD4-4EF2-A350-6902D4C6749E}" destId="{825ADD64-5D01-4C6A-BE4E-FCAE77AAA965}" srcOrd="0" destOrd="0" presId="urn:microsoft.com/office/officeart/2005/8/layout/vList2"/>
    <dgm:cxn modelId="{14C75B57-7DA7-4502-AEC8-5ECB81107B02}" type="presParOf" srcId="{D6BFE4AE-4DD4-4EF2-A350-6902D4C6749E}" destId="{D9992186-C220-4DCB-872E-29B592EBAA37}" srcOrd="1" destOrd="0" presId="urn:microsoft.com/office/officeart/2005/8/layout/vList2"/>
    <dgm:cxn modelId="{4D028CB6-09F8-4C5C-B559-061135B0D630}" type="presParOf" srcId="{D6BFE4AE-4DD4-4EF2-A350-6902D4C6749E}" destId="{A5E6BE2A-F49E-4713-A81E-91A0821AFBCA}" srcOrd="2" destOrd="0" presId="urn:microsoft.com/office/officeart/2005/8/layout/vList2"/>
    <dgm:cxn modelId="{DEF05B12-EB28-4903-AD71-000C7848CD26}" type="presParOf" srcId="{D6BFE4AE-4DD4-4EF2-A350-6902D4C6749E}" destId="{4B9A6F06-4F88-4002-BBF2-E73C0F4341A7}" srcOrd="3" destOrd="0" presId="urn:microsoft.com/office/officeart/2005/8/layout/vList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F0AA63-C6C7-4FBF-8223-9937B575981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E28440-A09C-4E1B-886E-AF886FF6B8E0}">
      <dgm:prSet phldrT="[Текст]"/>
      <dgm:spPr/>
      <dgm:t>
        <a:bodyPr/>
        <a:lstStyle/>
        <a:p>
          <a:r>
            <a:rPr lang="ru-RU" dirty="0" err="1" smtClean="0"/>
            <a:t>Мультимедийные</a:t>
          </a:r>
          <a:r>
            <a:rPr lang="ru-RU" dirty="0" smtClean="0"/>
            <a:t> уроки</a:t>
          </a:r>
          <a:endParaRPr lang="ru-RU" dirty="0"/>
        </a:p>
      </dgm:t>
    </dgm:pt>
    <dgm:pt modelId="{6E67AFBE-1425-440A-9BE2-57F384AE7E5F}" type="parTrans" cxnId="{290701C2-A785-42B0-8F0E-CC4C14834D15}">
      <dgm:prSet/>
      <dgm:spPr/>
      <dgm:t>
        <a:bodyPr/>
        <a:lstStyle/>
        <a:p>
          <a:endParaRPr lang="ru-RU"/>
        </a:p>
      </dgm:t>
    </dgm:pt>
    <dgm:pt modelId="{F0D7035D-FF87-481F-A487-3207BE83BB46}" type="sibTrans" cxnId="{290701C2-A785-42B0-8F0E-CC4C14834D15}">
      <dgm:prSet/>
      <dgm:spPr/>
      <dgm:t>
        <a:bodyPr/>
        <a:lstStyle/>
        <a:p>
          <a:endParaRPr lang="ru-RU"/>
        </a:p>
      </dgm:t>
    </dgm:pt>
    <dgm:pt modelId="{F8402029-8AD2-4FB8-8EF3-5A2D812C942A}">
      <dgm:prSet phldrT="[Текст]"/>
      <dgm:spPr/>
      <dgm:t>
        <a:bodyPr/>
        <a:lstStyle/>
        <a:p>
          <a:r>
            <a:rPr lang="ru-RU" dirty="0" smtClean="0"/>
            <a:t>Приказы, справки</a:t>
          </a:r>
          <a:endParaRPr lang="ru-RU" dirty="0"/>
        </a:p>
      </dgm:t>
    </dgm:pt>
    <dgm:pt modelId="{732CAFC0-51DC-4B8F-864B-F1664272D53E}" type="parTrans" cxnId="{CF2C203F-FDF6-4ABE-9184-5FC823F36551}">
      <dgm:prSet/>
      <dgm:spPr/>
      <dgm:t>
        <a:bodyPr/>
        <a:lstStyle/>
        <a:p>
          <a:endParaRPr lang="ru-RU"/>
        </a:p>
      </dgm:t>
    </dgm:pt>
    <dgm:pt modelId="{3186F9AE-F187-4901-84B4-161BF63F02CD}" type="sibTrans" cxnId="{CF2C203F-FDF6-4ABE-9184-5FC823F36551}">
      <dgm:prSet/>
      <dgm:spPr/>
      <dgm:t>
        <a:bodyPr/>
        <a:lstStyle/>
        <a:p>
          <a:endParaRPr lang="ru-RU"/>
        </a:p>
      </dgm:t>
    </dgm:pt>
    <dgm:pt modelId="{2FBC6B5F-E367-4E9D-9550-EA5BAD19D4A8}">
      <dgm:prSet phldrT="[Текст]"/>
      <dgm:spPr/>
      <dgm:t>
        <a:bodyPr/>
        <a:lstStyle/>
        <a:p>
          <a:r>
            <a:rPr lang="ru-RU" dirty="0" smtClean="0"/>
            <a:t>Расписание</a:t>
          </a:r>
          <a:endParaRPr lang="ru-RU" dirty="0"/>
        </a:p>
      </dgm:t>
    </dgm:pt>
    <dgm:pt modelId="{3A0C2DAF-5882-482D-9408-CEFE85280A75}" type="parTrans" cxnId="{360E2862-F7DB-414E-81CA-8A9E36311F5E}">
      <dgm:prSet/>
      <dgm:spPr/>
      <dgm:t>
        <a:bodyPr/>
        <a:lstStyle/>
        <a:p>
          <a:endParaRPr lang="ru-RU"/>
        </a:p>
      </dgm:t>
    </dgm:pt>
    <dgm:pt modelId="{D3329117-5909-4B7C-841F-62ABE859AE72}" type="sibTrans" cxnId="{360E2862-F7DB-414E-81CA-8A9E36311F5E}">
      <dgm:prSet/>
      <dgm:spPr/>
      <dgm:t>
        <a:bodyPr/>
        <a:lstStyle/>
        <a:p>
          <a:endParaRPr lang="ru-RU"/>
        </a:p>
      </dgm:t>
    </dgm:pt>
    <dgm:pt modelId="{63C46468-F04A-45CA-B39C-F68E4C390325}">
      <dgm:prSet phldrT="[Текст]"/>
      <dgm:spPr/>
      <dgm:t>
        <a:bodyPr/>
        <a:lstStyle/>
        <a:p>
          <a:r>
            <a:rPr lang="ru-RU" dirty="0" smtClean="0"/>
            <a:t>Годовой план</a:t>
          </a:r>
          <a:endParaRPr lang="ru-RU" dirty="0"/>
        </a:p>
      </dgm:t>
    </dgm:pt>
    <dgm:pt modelId="{A972D09E-6E54-4F49-9C72-A31DEC972C61}" type="parTrans" cxnId="{BC6C715E-C38E-4A2A-95F7-48E7194AFB81}">
      <dgm:prSet/>
      <dgm:spPr/>
    </dgm:pt>
    <dgm:pt modelId="{B03439F3-63B0-4E7F-8DF2-FFDC3DE01D4D}" type="sibTrans" cxnId="{BC6C715E-C38E-4A2A-95F7-48E7194AFB81}">
      <dgm:prSet/>
      <dgm:spPr/>
    </dgm:pt>
    <dgm:pt modelId="{6A48C24B-6563-4BE4-9AF1-F7FA6244B4ED}">
      <dgm:prSet phldrT="[Текст]"/>
      <dgm:spPr/>
      <dgm:t>
        <a:bodyPr/>
        <a:lstStyle/>
        <a:p>
          <a:r>
            <a:rPr lang="ru-RU" dirty="0" smtClean="0"/>
            <a:t>И т. д.</a:t>
          </a:r>
          <a:endParaRPr lang="ru-RU" dirty="0"/>
        </a:p>
      </dgm:t>
    </dgm:pt>
    <dgm:pt modelId="{8F9F341D-E67E-428C-92D2-DCF8E76D7694}" type="parTrans" cxnId="{C97EC776-F6AF-4C7F-985A-1CE61E26A560}">
      <dgm:prSet/>
      <dgm:spPr/>
    </dgm:pt>
    <dgm:pt modelId="{CAC574FB-CD87-4E7A-8CB3-7858588E7D8C}" type="sibTrans" cxnId="{C97EC776-F6AF-4C7F-985A-1CE61E26A560}">
      <dgm:prSet/>
      <dgm:spPr/>
    </dgm:pt>
    <dgm:pt modelId="{3009AABF-D3F0-4E18-9182-6226F7C95252}">
      <dgm:prSet phldrT="[Текст]"/>
      <dgm:spPr/>
      <dgm:t>
        <a:bodyPr/>
        <a:lstStyle/>
        <a:p>
          <a:r>
            <a:rPr lang="ru-RU" dirty="0" smtClean="0"/>
            <a:t>…</a:t>
          </a:r>
          <a:endParaRPr lang="ru-RU" dirty="0"/>
        </a:p>
      </dgm:t>
    </dgm:pt>
    <dgm:pt modelId="{156D13C4-8ADD-4D6D-93BB-1570DDBC4AB9}" type="parTrans" cxnId="{231A7C82-BC11-427F-9B2A-0332A4AA0273}">
      <dgm:prSet/>
      <dgm:spPr/>
    </dgm:pt>
    <dgm:pt modelId="{EBF68F6B-4950-4260-85C3-09DF968E7AB5}" type="sibTrans" cxnId="{231A7C82-BC11-427F-9B2A-0332A4AA0273}">
      <dgm:prSet/>
      <dgm:spPr/>
    </dgm:pt>
    <dgm:pt modelId="{049F9F44-4F66-4395-929D-AC4F317A0F0E}" type="pres">
      <dgm:prSet presAssocID="{BFF0AA63-C6C7-4FBF-8223-9937B57598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2044C9-A728-435D-97D1-7220549D5F16}" type="pres">
      <dgm:prSet presAssocID="{96E28440-A09C-4E1B-886E-AF886FF6B8E0}" presName="parentLin" presStyleCnt="0"/>
      <dgm:spPr/>
    </dgm:pt>
    <dgm:pt modelId="{0FEADE08-57A8-47BB-8712-E0818D1A4594}" type="pres">
      <dgm:prSet presAssocID="{96E28440-A09C-4E1B-886E-AF886FF6B8E0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7EB5C34C-45DD-44B7-838D-EA1EA9893733}" type="pres">
      <dgm:prSet presAssocID="{96E28440-A09C-4E1B-886E-AF886FF6B8E0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D4906-9E49-4E6F-A0DC-CE4AF79CF428}" type="pres">
      <dgm:prSet presAssocID="{96E28440-A09C-4E1B-886E-AF886FF6B8E0}" presName="negativeSpace" presStyleCnt="0"/>
      <dgm:spPr/>
    </dgm:pt>
    <dgm:pt modelId="{0B4FE9B1-40CC-48FF-BB19-991D9FE226C2}" type="pres">
      <dgm:prSet presAssocID="{96E28440-A09C-4E1B-886E-AF886FF6B8E0}" presName="childText" presStyleLbl="conFgAcc1" presStyleIdx="0" presStyleCnt="6">
        <dgm:presLayoutVars>
          <dgm:bulletEnabled val="1"/>
        </dgm:presLayoutVars>
      </dgm:prSet>
      <dgm:spPr/>
    </dgm:pt>
    <dgm:pt modelId="{417AD7B0-E986-49CF-941D-56D9C6C0BF7D}" type="pres">
      <dgm:prSet presAssocID="{F0D7035D-FF87-481F-A487-3207BE83BB46}" presName="spaceBetweenRectangles" presStyleCnt="0"/>
      <dgm:spPr/>
    </dgm:pt>
    <dgm:pt modelId="{83B704A2-0FA6-428E-8073-6C5CEEC6ECDE}" type="pres">
      <dgm:prSet presAssocID="{F8402029-8AD2-4FB8-8EF3-5A2D812C942A}" presName="parentLin" presStyleCnt="0"/>
      <dgm:spPr/>
    </dgm:pt>
    <dgm:pt modelId="{4C5AAA73-4B6F-48AB-85DF-6F929BBC1D8C}" type="pres">
      <dgm:prSet presAssocID="{F8402029-8AD2-4FB8-8EF3-5A2D812C942A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216DA2FC-EFD6-4718-9A81-A509D24127B4}" type="pres">
      <dgm:prSet presAssocID="{F8402029-8AD2-4FB8-8EF3-5A2D812C942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BBFDFB-E2AB-435B-A35E-238A5C30400E}" type="pres">
      <dgm:prSet presAssocID="{F8402029-8AD2-4FB8-8EF3-5A2D812C942A}" presName="negativeSpace" presStyleCnt="0"/>
      <dgm:spPr/>
    </dgm:pt>
    <dgm:pt modelId="{906A5AEC-4D46-43FD-BBBB-72A2FD0536ED}" type="pres">
      <dgm:prSet presAssocID="{F8402029-8AD2-4FB8-8EF3-5A2D812C942A}" presName="childText" presStyleLbl="conFgAcc1" presStyleIdx="1" presStyleCnt="6">
        <dgm:presLayoutVars>
          <dgm:bulletEnabled val="1"/>
        </dgm:presLayoutVars>
      </dgm:prSet>
      <dgm:spPr/>
    </dgm:pt>
    <dgm:pt modelId="{E224ACD7-4377-4ED2-903E-A9E850155C63}" type="pres">
      <dgm:prSet presAssocID="{3186F9AE-F187-4901-84B4-161BF63F02CD}" presName="spaceBetweenRectangles" presStyleCnt="0"/>
      <dgm:spPr/>
    </dgm:pt>
    <dgm:pt modelId="{5F1ADD81-D413-4B05-9BBA-B0D6AABE2941}" type="pres">
      <dgm:prSet presAssocID="{2FBC6B5F-E367-4E9D-9550-EA5BAD19D4A8}" presName="parentLin" presStyleCnt="0"/>
      <dgm:spPr/>
    </dgm:pt>
    <dgm:pt modelId="{9FEEEB84-F04F-4159-BE8B-629690DFEEB6}" type="pres">
      <dgm:prSet presAssocID="{2FBC6B5F-E367-4E9D-9550-EA5BAD19D4A8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732F8101-84CF-447C-A26E-7A59E304F375}" type="pres">
      <dgm:prSet presAssocID="{2FBC6B5F-E367-4E9D-9550-EA5BAD19D4A8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6E71F7-D337-45BD-BC39-E9B567F986C1}" type="pres">
      <dgm:prSet presAssocID="{2FBC6B5F-E367-4E9D-9550-EA5BAD19D4A8}" presName="negativeSpace" presStyleCnt="0"/>
      <dgm:spPr/>
    </dgm:pt>
    <dgm:pt modelId="{5F72EBFA-5D40-4418-9F58-2B012CC8D945}" type="pres">
      <dgm:prSet presAssocID="{2FBC6B5F-E367-4E9D-9550-EA5BAD19D4A8}" presName="childText" presStyleLbl="conFgAcc1" presStyleIdx="2" presStyleCnt="6">
        <dgm:presLayoutVars>
          <dgm:bulletEnabled val="1"/>
        </dgm:presLayoutVars>
      </dgm:prSet>
      <dgm:spPr/>
    </dgm:pt>
    <dgm:pt modelId="{9D1B3BFA-623C-4C49-A4E7-800729FCE562}" type="pres">
      <dgm:prSet presAssocID="{D3329117-5909-4B7C-841F-62ABE859AE72}" presName="spaceBetweenRectangles" presStyleCnt="0"/>
      <dgm:spPr/>
    </dgm:pt>
    <dgm:pt modelId="{12C7007C-D649-4E8A-BD21-0BA498232DC4}" type="pres">
      <dgm:prSet presAssocID="{63C46468-F04A-45CA-B39C-F68E4C390325}" presName="parentLin" presStyleCnt="0"/>
      <dgm:spPr/>
    </dgm:pt>
    <dgm:pt modelId="{31B2128E-B786-44E8-B59B-D7F20CABA649}" type="pres">
      <dgm:prSet presAssocID="{63C46468-F04A-45CA-B39C-F68E4C390325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39965FA5-A341-4ACA-A956-C8D33D7F1881}" type="pres">
      <dgm:prSet presAssocID="{63C46468-F04A-45CA-B39C-F68E4C39032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3F084-EECD-4780-A72F-ECABD3AE3247}" type="pres">
      <dgm:prSet presAssocID="{63C46468-F04A-45CA-B39C-F68E4C390325}" presName="negativeSpace" presStyleCnt="0"/>
      <dgm:spPr/>
    </dgm:pt>
    <dgm:pt modelId="{7C6C8AE9-D013-43FA-AD84-ABEC868337BD}" type="pres">
      <dgm:prSet presAssocID="{63C46468-F04A-45CA-B39C-F68E4C390325}" presName="childText" presStyleLbl="conFgAcc1" presStyleIdx="3" presStyleCnt="6">
        <dgm:presLayoutVars>
          <dgm:bulletEnabled val="1"/>
        </dgm:presLayoutVars>
      </dgm:prSet>
      <dgm:spPr/>
    </dgm:pt>
    <dgm:pt modelId="{D7C91D54-8F62-4B4F-84B1-7CA74F36D988}" type="pres">
      <dgm:prSet presAssocID="{B03439F3-63B0-4E7F-8DF2-FFDC3DE01D4D}" presName="spaceBetweenRectangles" presStyleCnt="0"/>
      <dgm:spPr/>
    </dgm:pt>
    <dgm:pt modelId="{C8FE9678-AC8B-43DB-9818-CFDF50168941}" type="pres">
      <dgm:prSet presAssocID="{6A48C24B-6563-4BE4-9AF1-F7FA6244B4ED}" presName="parentLin" presStyleCnt="0"/>
      <dgm:spPr/>
    </dgm:pt>
    <dgm:pt modelId="{017FB37F-A700-430D-8BE1-4F4109C4EBF7}" type="pres">
      <dgm:prSet presAssocID="{6A48C24B-6563-4BE4-9AF1-F7FA6244B4ED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645F1781-93F1-4B64-8CE9-76BDB33CF987}" type="pres">
      <dgm:prSet presAssocID="{6A48C24B-6563-4BE4-9AF1-F7FA6244B4E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7A3693-C60A-4948-89A7-7C300FFDBBB7}" type="pres">
      <dgm:prSet presAssocID="{6A48C24B-6563-4BE4-9AF1-F7FA6244B4ED}" presName="negativeSpace" presStyleCnt="0"/>
      <dgm:spPr/>
    </dgm:pt>
    <dgm:pt modelId="{46F45715-51E7-463E-9774-C43CB7E24707}" type="pres">
      <dgm:prSet presAssocID="{6A48C24B-6563-4BE4-9AF1-F7FA6244B4ED}" presName="childText" presStyleLbl="conFgAcc1" presStyleIdx="4" presStyleCnt="6">
        <dgm:presLayoutVars>
          <dgm:bulletEnabled val="1"/>
        </dgm:presLayoutVars>
      </dgm:prSet>
      <dgm:spPr/>
    </dgm:pt>
    <dgm:pt modelId="{DC7B3B61-11A6-43ED-BB8B-463F8525EE14}" type="pres">
      <dgm:prSet presAssocID="{CAC574FB-CD87-4E7A-8CB3-7858588E7D8C}" presName="spaceBetweenRectangles" presStyleCnt="0"/>
      <dgm:spPr/>
    </dgm:pt>
    <dgm:pt modelId="{9D0233BA-D867-4E0C-B897-9E1EA2800615}" type="pres">
      <dgm:prSet presAssocID="{3009AABF-D3F0-4E18-9182-6226F7C95252}" presName="parentLin" presStyleCnt="0"/>
      <dgm:spPr/>
    </dgm:pt>
    <dgm:pt modelId="{E007DCE5-2EF8-4A68-8E90-2E1C1457EBA6}" type="pres">
      <dgm:prSet presAssocID="{3009AABF-D3F0-4E18-9182-6226F7C95252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C2F7372F-8163-4D3C-A011-64D27B5E2681}" type="pres">
      <dgm:prSet presAssocID="{3009AABF-D3F0-4E18-9182-6226F7C9525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CFFE0A-3848-49CB-8ED5-6AEF39BBF156}" type="pres">
      <dgm:prSet presAssocID="{3009AABF-D3F0-4E18-9182-6226F7C95252}" presName="negativeSpace" presStyleCnt="0"/>
      <dgm:spPr/>
    </dgm:pt>
    <dgm:pt modelId="{2BE532F3-F20F-43E4-8E7C-D4A8C6C0F92B}" type="pres">
      <dgm:prSet presAssocID="{3009AABF-D3F0-4E18-9182-6226F7C95252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CF2C203F-FDF6-4ABE-9184-5FC823F36551}" srcId="{BFF0AA63-C6C7-4FBF-8223-9937B5759813}" destId="{F8402029-8AD2-4FB8-8EF3-5A2D812C942A}" srcOrd="1" destOrd="0" parTransId="{732CAFC0-51DC-4B8F-864B-F1664272D53E}" sibTransId="{3186F9AE-F187-4901-84B4-161BF63F02CD}"/>
    <dgm:cxn modelId="{055D6E10-AA49-4554-BF8E-BF508056B32B}" type="presOf" srcId="{6A48C24B-6563-4BE4-9AF1-F7FA6244B4ED}" destId="{017FB37F-A700-430D-8BE1-4F4109C4EBF7}" srcOrd="0" destOrd="0" presId="urn:microsoft.com/office/officeart/2005/8/layout/list1"/>
    <dgm:cxn modelId="{84DCEB26-6A68-46C1-B97B-01C1B236A50D}" type="presOf" srcId="{63C46468-F04A-45CA-B39C-F68E4C390325}" destId="{39965FA5-A341-4ACA-A956-C8D33D7F1881}" srcOrd="1" destOrd="0" presId="urn:microsoft.com/office/officeart/2005/8/layout/list1"/>
    <dgm:cxn modelId="{360E2862-F7DB-414E-81CA-8A9E36311F5E}" srcId="{BFF0AA63-C6C7-4FBF-8223-9937B5759813}" destId="{2FBC6B5F-E367-4E9D-9550-EA5BAD19D4A8}" srcOrd="2" destOrd="0" parTransId="{3A0C2DAF-5882-482D-9408-CEFE85280A75}" sibTransId="{D3329117-5909-4B7C-841F-62ABE859AE72}"/>
    <dgm:cxn modelId="{5EA78034-9DE6-4D98-A4A4-C379F371FBFF}" type="presOf" srcId="{96E28440-A09C-4E1B-886E-AF886FF6B8E0}" destId="{7EB5C34C-45DD-44B7-838D-EA1EA9893733}" srcOrd="1" destOrd="0" presId="urn:microsoft.com/office/officeart/2005/8/layout/list1"/>
    <dgm:cxn modelId="{FA534F1A-4B54-48CA-80B3-FDD337B1947E}" type="presOf" srcId="{2FBC6B5F-E367-4E9D-9550-EA5BAD19D4A8}" destId="{732F8101-84CF-447C-A26E-7A59E304F375}" srcOrd="1" destOrd="0" presId="urn:microsoft.com/office/officeart/2005/8/layout/list1"/>
    <dgm:cxn modelId="{CE1EA68D-9C69-45D7-9B9D-01D6F20AD001}" type="presOf" srcId="{2FBC6B5F-E367-4E9D-9550-EA5BAD19D4A8}" destId="{9FEEEB84-F04F-4159-BE8B-629690DFEEB6}" srcOrd="0" destOrd="0" presId="urn:microsoft.com/office/officeart/2005/8/layout/list1"/>
    <dgm:cxn modelId="{231A7C82-BC11-427F-9B2A-0332A4AA0273}" srcId="{BFF0AA63-C6C7-4FBF-8223-9937B5759813}" destId="{3009AABF-D3F0-4E18-9182-6226F7C95252}" srcOrd="5" destOrd="0" parTransId="{156D13C4-8ADD-4D6D-93BB-1570DDBC4AB9}" sibTransId="{EBF68F6B-4950-4260-85C3-09DF968E7AB5}"/>
    <dgm:cxn modelId="{290701C2-A785-42B0-8F0E-CC4C14834D15}" srcId="{BFF0AA63-C6C7-4FBF-8223-9937B5759813}" destId="{96E28440-A09C-4E1B-886E-AF886FF6B8E0}" srcOrd="0" destOrd="0" parTransId="{6E67AFBE-1425-440A-9BE2-57F384AE7E5F}" sibTransId="{F0D7035D-FF87-481F-A487-3207BE83BB46}"/>
    <dgm:cxn modelId="{770E353A-74B0-4EAC-9CC5-1BD65AFA2820}" type="presOf" srcId="{F8402029-8AD2-4FB8-8EF3-5A2D812C942A}" destId="{216DA2FC-EFD6-4718-9A81-A509D24127B4}" srcOrd="1" destOrd="0" presId="urn:microsoft.com/office/officeart/2005/8/layout/list1"/>
    <dgm:cxn modelId="{FF10E11B-8156-4B20-AD55-EB1E03E4B051}" type="presOf" srcId="{BFF0AA63-C6C7-4FBF-8223-9937B5759813}" destId="{049F9F44-4F66-4395-929D-AC4F317A0F0E}" srcOrd="0" destOrd="0" presId="urn:microsoft.com/office/officeart/2005/8/layout/list1"/>
    <dgm:cxn modelId="{9650B059-5739-4D8C-8D2D-16F7D6451DFC}" type="presOf" srcId="{3009AABF-D3F0-4E18-9182-6226F7C95252}" destId="{E007DCE5-2EF8-4A68-8E90-2E1C1457EBA6}" srcOrd="0" destOrd="0" presId="urn:microsoft.com/office/officeart/2005/8/layout/list1"/>
    <dgm:cxn modelId="{CF7B9976-4E37-4133-B90B-88A19DAC4131}" type="presOf" srcId="{3009AABF-D3F0-4E18-9182-6226F7C95252}" destId="{C2F7372F-8163-4D3C-A011-64D27B5E2681}" srcOrd="1" destOrd="0" presId="urn:microsoft.com/office/officeart/2005/8/layout/list1"/>
    <dgm:cxn modelId="{BC6C715E-C38E-4A2A-95F7-48E7194AFB81}" srcId="{BFF0AA63-C6C7-4FBF-8223-9937B5759813}" destId="{63C46468-F04A-45CA-B39C-F68E4C390325}" srcOrd="3" destOrd="0" parTransId="{A972D09E-6E54-4F49-9C72-A31DEC972C61}" sibTransId="{B03439F3-63B0-4E7F-8DF2-FFDC3DE01D4D}"/>
    <dgm:cxn modelId="{F0A572BA-F6B7-4E2F-8228-2AE894B5030B}" type="presOf" srcId="{63C46468-F04A-45CA-B39C-F68E4C390325}" destId="{31B2128E-B786-44E8-B59B-D7F20CABA649}" srcOrd="0" destOrd="0" presId="urn:microsoft.com/office/officeart/2005/8/layout/list1"/>
    <dgm:cxn modelId="{29546092-036B-463F-AA56-99D0B5672173}" type="presOf" srcId="{F8402029-8AD2-4FB8-8EF3-5A2D812C942A}" destId="{4C5AAA73-4B6F-48AB-85DF-6F929BBC1D8C}" srcOrd="0" destOrd="0" presId="urn:microsoft.com/office/officeart/2005/8/layout/list1"/>
    <dgm:cxn modelId="{B0A130D7-BBF7-46A0-AA78-0BF97CFB2094}" type="presOf" srcId="{96E28440-A09C-4E1B-886E-AF886FF6B8E0}" destId="{0FEADE08-57A8-47BB-8712-E0818D1A4594}" srcOrd="0" destOrd="0" presId="urn:microsoft.com/office/officeart/2005/8/layout/list1"/>
    <dgm:cxn modelId="{C97EC776-F6AF-4C7F-985A-1CE61E26A560}" srcId="{BFF0AA63-C6C7-4FBF-8223-9937B5759813}" destId="{6A48C24B-6563-4BE4-9AF1-F7FA6244B4ED}" srcOrd="4" destOrd="0" parTransId="{8F9F341D-E67E-428C-92D2-DCF8E76D7694}" sibTransId="{CAC574FB-CD87-4E7A-8CB3-7858588E7D8C}"/>
    <dgm:cxn modelId="{C1E6B82E-3468-4711-83A9-D65805833203}" type="presOf" srcId="{6A48C24B-6563-4BE4-9AF1-F7FA6244B4ED}" destId="{645F1781-93F1-4B64-8CE9-76BDB33CF987}" srcOrd="1" destOrd="0" presId="urn:microsoft.com/office/officeart/2005/8/layout/list1"/>
    <dgm:cxn modelId="{F15D733B-2C09-4405-8A89-7FAABD66B03B}" type="presParOf" srcId="{049F9F44-4F66-4395-929D-AC4F317A0F0E}" destId="{722044C9-A728-435D-97D1-7220549D5F16}" srcOrd="0" destOrd="0" presId="urn:microsoft.com/office/officeart/2005/8/layout/list1"/>
    <dgm:cxn modelId="{7C53BC7F-F1E2-430F-9590-70A9A26A1BF2}" type="presParOf" srcId="{722044C9-A728-435D-97D1-7220549D5F16}" destId="{0FEADE08-57A8-47BB-8712-E0818D1A4594}" srcOrd="0" destOrd="0" presId="urn:microsoft.com/office/officeart/2005/8/layout/list1"/>
    <dgm:cxn modelId="{F3122CC7-11E5-4D62-B936-733E85CF332D}" type="presParOf" srcId="{722044C9-A728-435D-97D1-7220549D5F16}" destId="{7EB5C34C-45DD-44B7-838D-EA1EA9893733}" srcOrd="1" destOrd="0" presId="urn:microsoft.com/office/officeart/2005/8/layout/list1"/>
    <dgm:cxn modelId="{5361CA31-3544-4CDC-813C-1D3901E69722}" type="presParOf" srcId="{049F9F44-4F66-4395-929D-AC4F317A0F0E}" destId="{41AD4906-9E49-4E6F-A0DC-CE4AF79CF428}" srcOrd="1" destOrd="0" presId="urn:microsoft.com/office/officeart/2005/8/layout/list1"/>
    <dgm:cxn modelId="{D26EA73B-C1C3-4749-9F05-366FBBECB653}" type="presParOf" srcId="{049F9F44-4F66-4395-929D-AC4F317A0F0E}" destId="{0B4FE9B1-40CC-48FF-BB19-991D9FE226C2}" srcOrd="2" destOrd="0" presId="urn:microsoft.com/office/officeart/2005/8/layout/list1"/>
    <dgm:cxn modelId="{614FAF6E-6CD4-407C-8785-1CB72514AC96}" type="presParOf" srcId="{049F9F44-4F66-4395-929D-AC4F317A0F0E}" destId="{417AD7B0-E986-49CF-941D-56D9C6C0BF7D}" srcOrd="3" destOrd="0" presId="urn:microsoft.com/office/officeart/2005/8/layout/list1"/>
    <dgm:cxn modelId="{52856E4C-F1BF-4051-9131-0B9E30B7A0F8}" type="presParOf" srcId="{049F9F44-4F66-4395-929D-AC4F317A0F0E}" destId="{83B704A2-0FA6-428E-8073-6C5CEEC6ECDE}" srcOrd="4" destOrd="0" presId="urn:microsoft.com/office/officeart/2005/8/layout/list1"/>
    <dgm:cxn modelId="{0C1D200B-4D13-48CE-8953-D26E1FB45B19}" type="presParOf" srcId="{83B704A2-0FA6-428E-8073-6C5CEEC6ECDE}" destId="{4C5AAA73-4B6F-48AB-85DF-6F929BBC1D8C}" srcOrd="0" destOrd="0" presId="urn:microsoft.com/office/officeart/2005/8/layout/list1"/>
    <dgm:cxn modelId="{AEE3B503-855D-4162-859B-FA724DAC2775}" type="presParOf" srcId="{83B704A2-0FA6-428E-8073-6C5CEEC6ECDE}" destId="{216DA2FC-EFD6-4718-9A81-A509D24127B4}" srcOrd="1" destOrd="0" presId="urn:microsoft.com/office/officeart/2005/8/layout/list1"/>
    <dgm:cxn modelId="{67485585-07D0-4635-883E-62A1A5B2B457}" type="presParOf" srcId="{049F9F44-4F66-4395-929D-AC4F317A0F0E}" destId="{3ABBFDFB-E2AB-435B-A35E-238A5C30400E}" srcOrd="5" destOrd="0" presId="urn:microsoft.com/office/officeart/2005/8/layout/list1"/>
    <dgm:cxn modelId="{7C6596E0-D72A-4B49-9C53-3874AD709FD3}" type="presParOf" srcId="{049F9F44-4F66-4395-929D-AC4F317A0F0E}" destId="{906A5AEC-4D46-43FD-BBBB-72A2FD0536ED}" srcOrd="6" destOrd="0" presId="urn:microsoft.com/office/officeart/2005/8/layout/list1"/>
    <dgm:cxn modelId="{91C9DCCA-CDB9-42F8-AECC-01A21C2951E9}" type="presParOf" srcId="{049F9F44-4F66-4395-929D-AC4F317A0F0E}" destId="{E224ACD7-4377-4ED2-903E-A9E850155C63}" srcOrd="7" destOrd="0" presId="urn:microsoft.com/office/officeart/2005/8/layout/list1"/>
    <dgm:cxn modelId="{BEA45506-A044-47AF-B0D3-1EEA96ABAD77}" type="presParOf" srcId="{049F9F44-4F66-4395-929D-AC4F317A0F0E}" destId="{5F1ADD81-D413-4B05-9BBA-B0D6AABE2941}" srcOrd="8" destOrd="0" presId="urn:microsoft.com/office/officeart/2005/8/layout/list1"/>
    <dgm:cxn modelId="{C0608F84-E715-441F-ABAD-104C843F2747}" type="presParOf" srcId="{5F1ADD81-D413-4B05-9BBA-B0D6AABE2941}" destId="{9FEEEB84-F04F-4159-BE8B-629690DFEEB6}" srcOrd="0" destOrd="0" presId="urn:microsoft.com/office/officeart/2005/8/layout/list1"/>
    <dgm:cxn modelId="{992C244E-817F-4814-940B-CDA1131F0472}" type="presParOf" srcId="{5F1ADD81-D413-4B05-9BBA-B0D6AABE2941}" destId="{732F8101-84CF-447C-A26E-7A59E304F375}" srcOrd="1" destOrd="0" presId="urn:microsoft.com/office/officeart/2005/8/layout/list1"/>
    <dgm:cxn modelId="{4D9443CB-9E2D-476D-86F1-F25C9A7EF8D5}" type="presParOf" srcId="{049F9F44-4F66-4395-929D-AC4F317A0F0E}" destId="{6E6E71F7-D337-45BD-BC39-E9B567F986C1}" srcOrd="9" destOrd="0" presId="urn:microsoft.com/office/officeart/2005/8/layout/list1"/>
    <dgm:cxn modelId="{5DAA0187-6925-45A0-AE90-62E598E327E8}" type="presParOf" srcId="{049F9F44-4F66-4395-929D-AC4F317A0F0E}" destId="{5F72EBFA-5D40-4418-9F58-2B012CC8D945}" srcOrd="10" destOrd="0" presId="urn:microsoft.com/office/officeart/2005/8/layout/list1"/>
    <dgm:cxn modelId="{C051C7D0-ABA0-4C7E-AF7C-994C950FCD0D}" type="presParOf" srcId="{049F9F44-4F66-4395-929D-AC4F317A0F0E}" destId="{9D1B3BFA-623C-4C49-A4E7-800729FCE562}" srcOrd="11" destOrd="0" presId="urn:microsoft.com/office/officeart/2005/8/layout/list1"/>
    <dgm:cxn modelId="{49D1DA37-E321-4D23-8765-87FDF987F13C}" type="presParOf" srcId="{049F9F44-4F66-4395-929D-AC4F317A0F0E}" destId="{12C7007C-D649-4E8A-BD21-0BA498232DC4}" srcOrd="12" destOrd="0" presId="urn:microsoft.com/office/officeart/2005/8/layout/list1"/>
    <dgm:cxn modelId="{2060634F-4B6E-4D7F-9333-FD4BB496402B}" type="presParOf" srcId="{12C7007C-D649-4E8A-BD21-0BA498232DC4}" destId="{31B2128E-B786-44E8-B59B-D7F20CABA649}" srcOrd="0" destOrd="0" presId="urn:microsoft.com/office/officeart/2005/8/layout/list1"/>
    <dgm:cxn modelId="{CBAD1C06-F70A-4D2E-8510-31AC6125221A}" type="presParOf" srcId="{12C7007C-D649-4E8A-BD21-0BA498232DC4}" destId="{39965FA5-A341-4ACA-A956-C8D33D7F1881}" srcOrd="1" destOrd="0" presId="urn:microsoft.com/office/officeart/2005/8/layout/list1"/>
    <dgm:cxn modelId="{3469184E-3084-4B89-8D1F-8B352915394E}" type="presParOf" srcId="{049F9F44-4F66-4395-929D-AC4F317A0F0E}" destId="{C1B3F084-EECD-4780-A72F-ECABD3AE3247}" srcOrd="13" destOrd="0" presId="urn:microsoft.com/office/officeart/2005/8/layout/list1"/>
    <dgm:cxn modelId="{0B4D6E8A-BDD8-4078-8F55-D4AB306253AF}" type="presParOf" srcId="{049F9F44-4F66-4395-929D-AC4F317A0F0E}" destId="{7C6C8AE9-D013-43FA-AD84-ABEC868337BD}" srcOrd="14" destOrd="0" presId="urn:microsoft.com/office/officeart/2005/8/layout/list1"/>
    <dgm:cxn modelId="{D871C79A-9370-466F-A03B-2949B127B305}" type="presParOf" srcId="{049F9F44-4F66-4395-929D-AC4F317A0F0E}" destId="{D7C91D54-8F62-4B4F-84B1-7CA74F36D988}" srcOrd="15" destOrd="0" presId="urn:microsoft.com/office/officeart/2005/8/layout/list1"/>
    <dgm:cxn modelId="{24995E36-0260-4A03-8361-151CE71D826E}" type="presParOf" srcId="{049F9F44-4F66-4395-929D-AC4F317A0F0E}" destId="{C8FE9678-AC8B-43DB-9818-CFDF50168941}" srcOrd="16" destOrd="0" presId="urn:microsoft.com/office/officeart/2005/8/layout/list1"/>
    <dgm:cxn modelId="{492F0AA1-1673-46B9-9655-E1F1754335F8}" type="presParOf" srcId="{C8FE9678-AC8B-43DB-9818-CFDF50168941}" destId="{017FB37F-A700-430D-8BE1-4F4109C4EBF7}" srcOrd="0" destOrd="0" presId="urn:microsoft.com/office/officeart/2005/8/layout/list1"/>
    <dgm:cxn modelId="{6B49D6F9-1CB0-4576-BF3B-1FE692C381D0}" type="presParOf" srcId="{C8FE9678-AC8B-43DB-9818-CFDF50168941}" destId="{645F1781-93F1-4B64-8CE9-76BDB33CF987}" srcOrd="1" destOrd="0" presId="urn:microsoft.com/office/officeart/2005/8/layout/list1"/>
    <dgm:cxn modelId="{3294C8E7-F440-440C-ABDE-FCC390FD30D4}" type="presParOf" srcId="{049F9F44-4F66-4395-929D-AC4F317A0F0E}" destId="{5C7A3693-C60A-4948-89A7-7C300FFDBBB7}" srcOrd="17" destOrd="0" presId="urn:microsoft.com/office/officeart/2005/8/layout/list1"/>
    <dgm:cxn modelId="{D197E5EF-49A8-4174-B5A7-81A06C72811F}" type="presParOf" srcId="{049F9F44-4F66-4395-929D-AC4F317A0F0E}" destId="{46F45715-51E7-463E-9774-C43CB7E24707}" srcOrd="18" destOrd="0" presId="urn:microsoft.com/office/officeart/2005/8/layout/list1"/>
    <dgm:cxn modelId="{D12C8688-060C-4AAD-9D35-8D2E13AD4221}" type="presParOf" srcId="{049F9F44-4F66-4395-929D-AC4F317A0F0E}" destId="{DC7B3B61-11A6-43ED-BB8B-463F8525EE14}" srcOrd="19" destOrd="0" presId="urn:microsoft.com/office/officeart/2005/8/layout/list1"/>
    <dgm:cxn modelId="{E8C08180-5926-4AB6-A705-80E2D0FCDC01}" type="presParOf" srcId="{049F9F44-4F66-4395-929D-AC4F317A0F0E}" destId="{9D0233BA-D867-4E0C-B897-9E1EA2800615}" srcOrd="20" destOrd="0" presId="urn:microsoft.com/office/officeart/2005/8/layout/list1"/>
    <dgm:cxn modelId="{622A51BD-5D98-4D57-A932-6CD7BDB7A9CD}" type="presParOf" srcId="{9D0233BA-D867-4E0C-B897-9E1EA2800615}" destId="{E007DCE5-2EF8-4A68-8E90-2E1C1457EBA6}" srcOrd="0" destOrd="0" presId="urn:microsoft.com/office/officeart/2005/8/layout/list1"/>
    <dgm:cxn modelId="{9E3EFE4F-BF4E-47C5-A72B-2B7379B30334}" type="presParOf" srcId="{9D0233BA-D867-4E0C-B897-9E1EA2800615}" destId="{C2F7372F-8163-4D3C-A011-64D27B5E2681}" srcOrd="1" destOrd="0" presId="urn:microsoft.com/office/officeart/2005/8/layout/list1"/>
    <dgm:cxn modelId="{E2535114-8F83-4742-8A3B-BBEB6B1EF09B}" type="presParOf" srcId="{049F9F44-4F66-4395-929D-AC4F317A0F0E}" destId="{0ACFFE0A-3848-49CB-8ED5-6AEF39BBF156}" srcOrd="21" destOrd="0" presId="urn:microsoft.com/office/officeart/2005/8/layout/list1"/>
    <dgm:cxn modelId="{6674A83B-DA94-4017-BB1C-775DB96C2D8C}" type="presParOf" srcId="{049F9F44-4F66-4395-929D-AC4F317A0F0E}" destId="{2BE532F3-F20F-43E4-8E7C-D4A8C6C0F92B}" srcOrd="22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E9292E0-0F63-42E1-9B00-B9E68432CBB7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0F2F1D6-C417-4E43-983C-6F48E8F1F4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6D8077-235D-46D4-B90D-65E56CDCC12B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EB608B-446E-4CD4-80E6-B727E902BD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pPr>
              <a:defRPr/>
            </a:pPr>
            <a:fld id="{9C1E140C-6983-454E-BA1A-FD4F567EB3C5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99E90C8-6C5A-4DE4-AEBF-5B9DFB0141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0E735E1-9EE4-445B-B666-F89BB4295B34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48DCD8F-5634-456A-9C6C-CBFC6D0F4E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DC5412A-71A9-49EB-866D-F40895899091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pPr>
              <a:defRPr/>
            </a:pPr>
            <a:fld id="{0B73BE42-1936-4031-9F8D-4DEF07605C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A5BBD4-3056-4DC8-8A7B-6BE01F12739E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E15372-AE0B-4918-88EF-C19F8ADB61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5D3976A-27B4-49F2-9078-2BA124F69E9A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A5FE65-9C40-49F6-9FFA-1BD0EF542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820E61-3DA4-4A4D-A49E-951F50E24B7F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CF8A25-ED08-4E9D-97AD-FBAC7DF629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0564E78-7373-484B-9A8F-C28BFBFDE4E0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AA688A4-A79A-4B0F-A37C-F695A0EE78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3FA5AB9-43A8-4801-AC4B-197995D8C446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02CDA5-981E-4DE2-BBA4-59148E4887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EFCB33-1111-475A-90E3-A9B608FC0F08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D0F312-F252-4540-BAC7-67625F0D93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C4B478F-2D15-4D74-BAED-0117439F2A31}" type="datetimeFigureOut">
              <a:rPr lang="ru-RU" smtClean="0"/>
              <a:pPr>
                <a:defRPr/>
              </a:pPr>
              <a:t>13.03.2009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82F8DF0-4A48-463E-A11D-9616525A7C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hecker dir="vert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Использование компьютерных технологий в управлении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семинар в Крымском институте последипломного педагогического образования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Представление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dirty="0" smtClean="0"/>
              <a:t>Черноус Алексей Викторович, </a:t>
            </a:r>
            <a:r>
              <a:rPr lang="ru-RU" dirty="0" smtClean="0"/>
              <a:t>2</a:t>
            </a:r>
            <a:r>
              <a:rPr lang="en-US" dirty="0" smtClean="0"/>
              <a:t>6</a:t>
            </a:r>
            <a:r>
              <a:rPr lang="ru-RU" smtClean="0"/>
              <a:t> лет.</a:t>
            </a: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Таврический национальный университет им. В. И. Вернадского, физический факультет, преподаю предметы физику и информатику, стаж 5 лет, 3 из них на посту заместителем директора по учебно-воспитательной работе.</a:t>
            </a:r>
          </a:p>
          <a:p>
            <a:pPr eaLnBrk="1" hangingPunct="1">
              <a:defRPr/>
            </a:pPr>
            <a:r>
              <a:rPr lang="ru-RU" dirty="0" smtClean="0"/>
              <a:t>Учился и работаю в Почтовской школе Бахчисарайского района. В школе 39 учителей и 493 ученика, 20 классов.</a:t>
            </a: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Компьютерные технологии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dirty="0" smtClean="0"/>
              <a:t>Компьютеры глубоко проникли во все сферы нашей жизни, в том числе и образование</a:t>
            </a:r>
          </a:p>
          <a:p>
            <a:pPr eaLnBrk="1" hangingPunct="1"/>
            <a:r>
              <a:rPr lang="ru-RU" dirty="0" smtClean="0"/>
              <a:t>Используйте компьютер, как инструмент для более эффективного управления</a:t>
            </a:r>
          </a:p>
        </p:txBody>
      </p:sp>
      <p:pic>
        <p:nvPicPr>
          <p:cNvPr id="4100" name="Picture 4" descr="C:\Program Files\Microsoft Office\MEDIA\CAGCAT10\j0301252.wmf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071942"/>
            <a:ext cx="1830387" cy="156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071942"/>
            <a:ext cx="1869034" cy="1773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Применение компьютеров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Сбор информации</a:t>
            </a:r>
          </a:p>
          <a:p>
            <a:pPr eaLnBrk="1" hangingPunct="1"/>
            <a:r>
              <a:rPr lang="ru-RU" dirty="0" smtClean="0"/>
              <a:t>Анализ информации</a:t>
            </a:r>
          </a:p>
          <a:p>
            <a:pPr eaLnBrk="1" hangingPunct="1"/>
            <a:r>
              <a:rPr lang="ru-RU" dirty="0" smtClean="0"/>
              <a:t>Управление информацией</a:t>
            </a:r>
          </a:p>
        </p:txBody>
      </p:sp>
      <p:pic>
        <p:nvPicPr>
          <p:cNvPr id="5124" name="Picture 4" descr="C:\Program Files\Microsoft Office\MEDIA\CAGCAT10\j029917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786190"/>
            <a:ext cx="1534363" cy="1809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5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786190"/>
            <a:ext cx="1100023" cy="1805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7" name="Picture 7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4214818"/>
            <a:ext cx="952500" cy="819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Применение компьютеров</a:t>
            </a:r>
            <a:br>
              <a:rPr lang="ru-RU" smtClean="0"/>
            </a:br>
            <a:r>
              <a:rPr lang="en-US" smtClean="0"/>
              <a:t>(</a:t>
            </a:r>
            <a:r>
              <a:rPr lang="ru-RU" smtClean="0"/>
              <a:t>сбор информации</a:t>
            </a:r>
            <a:r>
              <a:rPr lang="en-US" smtClean="0"/>
              <a:t>)</a:t>
            </a:r>
            <a:endParaRPr lang="ru-RU" smtClean="0"/>
          </a:p>
        </p:txBody>
      </p:sp>
      <p:pic>
        <p:nvPicPr>
          <p:cNvPr id="8" name="Содержимое 7" descr="База данных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071678"/>
            <a:ext cx="3429005" cy="214312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4178300" y="1600200"/>
          <a:ext cx="35210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Стрелка углом 9"/>
          <p:cNvSpPr/>
          <p:nvPr/>
        </p:nvSpPr>
        <p:spPr>
          <a:xfrm flipV="1">
            <a:off x="785813" y="4643445"/>
            <a:ext cx="3071807" cy="928679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dirty="0" smtClean="0"/>
              <a:t>Применение компьютеров</a:t>
            </a:r>
            <a:br>
              <a:rPr lang="ru-RU" dirty="0" smtClean="0"/>
            </a:br>
            <a:r>
              <a:rPr lang="ru-RU" dirty="0" smtClean="0"/>
              <a:t>(анализ информации)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0" y="1600200"/>
          <a:ext cx="414337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Содержимое 11"/>
          <p:cNvGraphicFramePr>
            <a:graphicFrameLocks noGrp="1"/>
          </p:cNvGraphicFramePr>
          <p:nvPr>
            <p:ph sz="half" idx="2"/>
          </p:nvPr>
        </p:nvGraphicFramePr>
        <p:xfrm>
          <a:off x="4178300" y="1600200"/>
          <a:ext cx="35210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Применение компьютеров</a:t>
            </a:r>
            <a:br>
              <a:rPr lang="ru-RU" smtClean="0"/>
            </a:br>
            <a:r>
              <a:rPr lang="ru-RU" smtClean="0"/>
              <a:t>(управление информацией)</a:t>
            </a:r>
          </a:p>
        </p:txBody>
      </p:sp>
      <p:pic>
        <p:nvPicPr>
          <p:cNvPr id="6" name="Содержимое 5" descr="Расписание ГИ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928802"/>
            <a:ext cx="3657626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sz="half" idx="2"/>
          </p:nvPr>
        </p:nvGraphicFramePr>
        <p:xfrm>
          <a:off x="4178300" y="1600200"/>
          <a:ext cx="35210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Двойная стрелка влево/вверх 7"/>
          <p:cNvSpPr/>
          <p:nvPr/>
        </p:nvSpPr>
        <p:spPr>
          <a:xfrm flipH="1">
            <a:off x="1428728" y="4572008"/>
            <a:ext cx="2214578" cy="1143008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Заключение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Используйте компьютер, как инструмент, который экономит ваше время</a:t>
            </a:r>
          </a:p>
          <a:p>
            <a:pPr eaLnBrk="1" hangingPunct="1"/>
            <a:r>
              <a:rPr lang="ru-RU" dirty="0" smtClean="0"/>
              <a:t>Посвятите это время коллегам, а не бумагам</a:t>
            </a:r>
          </a:p>
        </p:txBody>
      </p:sp>
      <p:pic>
        <p:nvPicPr>
          <p:cNvPr id="9220" name="Picture 4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714752"/>
            <a:ext cx="2574202" cy="2614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220</TotalTime>
  <Words>189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Использование компьютерных технологий в управлении</vt:lpstr>
      <vt:lpstr>Представление</vt:lpstr>
      <vt:lpstr>Компьютерные технологии</vt:lpstr>
      <vt:lpstr>Применение компьютеров</vt:lpstr>
      <vt:lpstr>Применение компьютеров (сбор информации)</vt:lpstr>
      <vt:lpstr>Применение компьютеров (анализ информации)</vt:lpstr>
      <vt:lpstr>Применение компьютеров (управление информацией)</vt:lpstr>
      <vt:lpstr>Заключение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уровня учебных достижений учащихся</dc:title>
  <dc:creator>Черноус</dc:creator>
  <cp:lastModifiedBy>Черноус</cp:lastModifiedBy>
  <cp:revision>29</cp:revision>
  <dcterms:created xsi:type="dcterms:W3CDTF">2009-03-12T17:01:50Z</dcterms:created>
  <dcterms:modified xsi:type="dcterms:W3CDTF">2009-03-13T05:00:43Z</dcterms:modified>
</cp:coreProperties>
</file>