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81" r:id="rId10"/>
    <p:sldId id="282" r:id="rId11"/>
    <p:sldId id="267" r:id="rId12"/>
    <p:sldId id="283" r:id="rId13"/>
    <p:sldId id="265" r:id="rId14"/>
    <p:sldId id="268" r:id="rId15"/>
    <p:sldId id="269" r:id="rId16"/>
    <p:sldId id="271" r:id="rId17"/>
    <p:sldId id="272" r:id="rId18"/>
    <p:sldId id="270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99" autoAdjust="0"/>
    <p:restoredTop sz="94643" autoAdjust="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9FCCE0-EF48-462C-ADB0-87A40A31625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0AA78-2F92-4DE3-AF74-24E23911E5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00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0AA78-2F92-4DE3-AF74-24E23911E55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 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098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57158" y="5143512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Наша малая Родина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2_fU68A5A9C_orig_5118ac5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500042"/>
            <a:ext cx="7000924" cy="487439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72194" y="5572140"/>
            <a:ext cx="525175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кто-то потом стал разводить пчёл. 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kovskij_3-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214290"/>
            <a:ext cx="7515397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607220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Развели скот. 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WCKGFA3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214290"/>
            <a:ext cx="7358082" cy="4905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5367994"/>
            <a:ext cx="8143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озеро решили увеличить – каждый взрослый должен вырыть куб земли. Озеро стало большим, а его так и назвали Кубы.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cf86e2f13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42852"/>
            <a:ext cx="4214842" cy="6273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00562" y="2000241"/>
            <a:ext cx="42177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Дети как могли помогали родителям.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45808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42852"/>
            <a:ext cx="7786742" cy="57036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5929330"/>
            <a:ext cx="842968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в свободное время? Конечно, играли!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lenkii-koncert-s-balalaikoi_-1937-deti_igra-na-balalaike-h_-m_-110x135-artfo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14325"/>
            <a:ext cx="7620000" cy="622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902e8_c50e9f49_XL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357166"/>
            <a:ext cx="8072494" cy="5161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643578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Зимой холодно. Нагуляются ребятишки на улице… 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57166"/>
            <a:ext cx="750099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5572140"/>
            <a:ext cx="864399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в избу, на печку – греться.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58670548_makovskiy-krestyanskiy-obed-vo-vremya-zhatvy-fragment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290"/>
            <a:ext cx="8643966" cy="5177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372228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Летом целыми семьями выезжали в поля на сенокос, а потом и рожь убирать.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79954303_4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14290"/>
            <a:ext cx="739013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44" y="5572140"/>
            <a:ext cx="878687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Часто проходили базары. Там, где сейчас мемориал, была базарная площадь. Продавали посуду, бочки, корзины, валенки, овощи…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n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596" y="214290"/>
            <a:ext cx="8358246" cy="5826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72194" y="6168214"/>
            <a:ext cx="586570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Красиво? Что вы видите? А где же дома? 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412508" cy="5007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643578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 не только работали люди. На праздники вся деревня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выходила на улицу.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70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14290"/>
            <a:ext cx="7310462" cy="5181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4282" y="5500702"/>
            <a:ext cx="87154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Все пели, танцевали, играли. Зимой катались с горки </a:t>
            </a:r>
            <a:endParaRPr lang="ru-RU" sz="2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только дети, но и взрослые.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5715016"/>
            <a:ext cx="594307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Летом водили хороводы…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111008-dd39d-37174160-m750x7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5" y="214290"/>
            <a:ext cx="7100765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51016_000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14290"/>
            <a:ext cx="4929222" cy="6481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429256" y="2786058"/>
            <a:ext cx="371474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какие свадьбы были!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9d9aacfd58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42853"/>
            <a:ext cx="5500726" cy="510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5367994"/>
            <a:ext cx="792961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Вот мы и побывали с вами в старой деревне Родина. Потом её переименовали в село Родино.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973852778-max-95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14290"/>
            <a:ext cx="7929618" cy="499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214546" y="1285860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143512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Больше ста лет назад здесь были красивые луга и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небольшое, заросшее озеро.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на Украине многие люди жили очень бедно,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мало было там земель. И решили некоторые семьи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переехать жить в Россию. 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-article-2572671-1C0B763A00000578-44_964x5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214290"/>
            <a:ext cx="7437245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988778"/>
            <a:ext cx="91440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чем они добирались?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телеги они складывали вещи, орудия труда, что у кого было,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отправлялись в путь. Много дней они ехали. 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вот была такая семья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Белявцевых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 Добрали они до этих мест. 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так им здесь понравилось, что решили они остаться.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08d0609731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678" b="21037"/>
          <a:stretch>
            <a:fillRect/>
          </a:stretch>
        </p:blipFill>
        <p:spPr>
          <a:xfrm>
            <a:off x="142844" y="142852"/>
            <a:ext cx="4629160" cy="509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628" y="1214422"/>
            <a:ext cx="4143372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Построили они землянку.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Написали прошение, чтобы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им разрешили здесь жить и отвели земли.</a:t>
            </a:r>
          </a:p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«Мы покинули Украину и пришли искать новую Родину…»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832720_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00" y="285728"/>
            <a:ext cx="7072362" cy="523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429264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Разрешили им здесь остановиться и назвали деревню Родина. 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стали другие семьи сюда съезжатьс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я.</a:t>
            </a: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Те, кто побогаче строили дома из дерева (привозили из Волчихи на лошадях и быках).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30650_90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4414" y="357166"/>
            <a:ext cx="6500858" cy="5155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857892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кто победнее – из глины или </a:t>
            </a:r>
            <a:r>
              <a:rPr lang="ru-RU" sz="20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земляночки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b5583f7ebb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988"/>
          <a:stretch>
            <a:fillRect/>
          </a:stretch>
        </p:blipFill>
        <p:spPr>
          <a:xfrm>
            <a:off x="642910" y="214290"/>
            <a:ext cx="7946779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5357826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Очень трудолюбивыми оказались люди. Распахали землю, посадили огороды, рожь.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xgw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57166"/>
            <a:ext cx="6393095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5300790"/>
            <a:ext cx="80724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Кто-то делал посуду, кто-то валял валенки, кто-то делал бочки, а кто-то шил сапоги…</a:t>
            </a:r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171</TotalTime>
  <Words>368</Words>
  <Application>Microsoft Office PowerPoint</Application>
  <PresentationFormat>Экран (4:3)</PresentationFormat>
  <Paragraphs>37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малая Родина</dc:title>
  <dc:creator>ADM</dc:creator>
  <cp:lastModifiedBy>1</cp:lastModifiedBy>
  <cp:revision>23</cp:revision>
  <dcterms:created xsi:type="dcterms:W3CDTF">2015-10-17T15:33:45Z</dcterms:created>
  <dcterms:modified xsi:type="dcterms:W3CDTF">2018-01-04T10:08:50Z</dcterms:modified>
</cp:coreProperties>
</file>