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3671CDAB-7C28-4B10-98F8-9F517CB4AAB8}" type="datetimeFigureOut">
              <a:rPr lang="ru-RU" smtClean="0"/>
              <a:t>20.04.2015</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198A1C01-E336-44B0-B023-B81E34FFB08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71CDAB-7C28-4B10-98F8-9F517CB4AAB8}" type="datetimeFigureOut">
              <a:rPr lang="ru-RU" smtClean="0"/>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8A1C01-E336-44B0-B023-B81E34FFB08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671CDAB-7C28-4B10-98F8-9F517CB4AAB8}" type="datetimeFigureOut">
              <a:rPr lang="ru-RU" smtClean="0"/>
              <a:t>20.04.2015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8A1C01-E336-44B0-B023-B81E34FFB08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3671CDAB-7C28-4B10-98F8-9F517CB4AAB8}" type="datetimeFigureOut">
              <a:rPr lang="ru-RU" smtClean="0"/>
              <a:t>20.04.2015</a:t>
            </a:fld>
            <a:endParaRPr lang="ru-RU"/>
          </a:p>
        </p:txBody>
      </p:sp>
      <p:sp>
        <p:nvSpPr>
          <p:cNvPr id="9" name="Номер слайда 8"/>
          <p:cNvSpPr>
            <a:spLocks noGrp="1"/>
          </p:cNvSpPr>
          <p:nvPr>
            <p:ph type="sldNum" sz="quarter" idx="15"/>
          </p:nvPr>
        </p:nvSpPr>
        <p:spPr/>
        <p:txBody>
          <a:bodyPr rtlCol="0"/>
          <a:lstStyle/>
          <a:p>
            <a:fld id="{198A1C01-E336-44B0-B023-B81E34FFB080}"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3671CDAB-7C28-4B10-98F8-9F517CB4AAB8}" type="datetimeFigureOut">
              <a:rPr lang="ru-RU" smtClean="0"/>
              <a:t>20.04.2015</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198A1C01-E336-44B0-B023-B81E34FFB08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3671CDAB-7C28-4B10-98F8-9F517CB4AAB8}" type="datetimeFigureOut">
              <a:rPr lang="ru-RU" smtClean="0"/>
              <a:t>20.04.2015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8A1C01-E336-44B0-B023-B81E34FFB080}"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3671CDAB-7C28-4B10-98F8-9F517CB4AAB8}" type="datetimeFigureOut">
              <a:rPr lang="ru-RU" smtClean="0"/>
              <a:t>20.04.2015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98A1C01-E336-44B0-B023-B81E34FFB080}"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3671CDAB-7C28-4B10-98F8-9F517CB4AAB8}" type="datetimeFigureOut">
              <a:rPr lang="ru-RU" smtClean="0"/>
              <a:t>20.04.2015</a:t>
            </a:fld>
            <a:endParaRPr lang="ru-RU"/>
          </a:p>
        </p:txBody>
      </p:sp>
      <p:sp>
        <p:nvSpPr>
          <p:cNvPr id="7" name="Номер слайда 6"/>
          <p:cNvSpPr>
            <a:spLocks noGrp="1"/>
          </p:cNvSpPr>
          <p:nvPr>
            <p:ph type="sldNum" sz="quarter" idx="11"/>
          </p:nvPr>
        </p:nvSpPr>
        <p:spPr/>
        <p:txBody>
          <a:bodyPr rtlCol="0"/>
          <a:lstStyle/>
          <a:p>
            <a:fld id="{198A1C01-E336-44B0-B023-B81E34FFB080}"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671CDAB-7C28-4B10-98F8-9F517CB4AAB8}" type="datetimeFigureOut">
              <a:rPr lang="ru-RU" smtClean="0"/>
              <a:t>20.04.2015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98A1C01-E336-44B0-B023-B81E34FFB08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3671CDAB-7C28-4B10-98F8-9F517CB4AAB8}" type="datetimeFigureOut">
              <a:rPr lang="ru-RU" smtClean="0"/>
              <a:t>20.04.2015</a:t>
            </a:fld>
            <a:endParaRPr lang="ru-RU"/>
          </a:p>
        </p:txBody>
      </p:sp>
      <p:sp>
        <p:nvSpPr>
          <p:cNvPr id="22" name="Номер слайда 21"/>
          <p:cNvSpPr>
            <a:spLocks noGrp="1"/>
          </p:cNvSpPr>
          <p:nvPr>
            <p:ph type="sldNum" sz="quarter" idx="15"/>
          </p:nvPr>
        </p:nvSpPr>
        <p:spPr/>
        <p:txBody>
          <a:bodyPr rtlCol="0"/>
          <a:lstStyle/>
          <a:p>
            <a:fld id="{198A1C01-E336-44B0-B023-B81E34FFB080}"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3671CDAB-7C28-4B10-98F8-9F517CB4AAB8}" type="datetimeFigureOut">
              <a:rPr lang="ru-RU" smtClean="0"/>
              <a:t>20.04.2015</a:t>
            </a:fld>
            <a:endParaRPr lang="ru-RU"/>
          </a:p>
        </p:txBody>
      </p:sp>
      <p:sp>
        <p:nvSpPr>
          <p:cNvPr id="18" name="Номер слайда 17"/>
          <p:cNvSpPr>
            <a:spLocks noGrp="1"/>
          </p:cNvSpPr>
          <p:nvPr>
            <p:ph type="sldNum" sz="quarter" idx="11"/>
          </p:nvPr>
        </p:nvSpPr>
        <p:spPr/>
        <p:txBody>
          <a:bodyPr rtlCol="0"/>
          <a:lstStyle/>
          <a:p>
            <a:fld id="{198A1C01-E336-44B0-B023-B81E34FFB080}"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671CDAB-7C28-4B10-98F8-9F517CB4AAB8}" type="datetimeFigureOut">
              <a:rPr lang="ru-RU" smtClean="0"/>
              <a:t>20.04.2015</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98A1C01-E336-44B0-B023-B81E34FFB08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86000" y="4077072"/>
            <a:ext cx="6172200" cy="941490"/>
          </a:xfrm>
        </p:spPr>
        <p:txBody>
          <a:bodyPr>
            <a:normAutofit/>
          </a:bodyPr>
          <a:lstStyle/>
          <a:p>
            <a:pPr algn="r"/>
            <a:r>
              <a:rPr lang="en-US" sz="5400" b="1" dirty="0" smtClean="0">
                <a:effectLst/>
                <a:latin typeface="Times New Roman"/>
                <a:ea typeface="Calibri"/>
              </a:rPr>
              <a:t>Ivan </a:t>
            </a:r>
            <a:r>
              <a:rPr lang="en-US" sz="5400" b="1" dirty="0" err="1" smtClean="0">
                <a:effectLst/>
                <a:latin typeface="Times New Roman"/>
                <a:ea typeface="Calibri"/>
              </a:rPr>
              <a:t>Kyrlya</a:t>
            </a:r>
            <a:r>
              <a:rPr lang="en-US" sz="5400" b="1" dirty="0" smtClean="0">
                <a:effectLst/>
                <a:latin typeface="Times New Roman"/>
                <a:ea typeface="Calibri"/>
              </a:rPr>
              <a:t> </a:t>
            </a:r>
            <a:endParaRPr lang="ru-RU" sz="5400" dirty="0"/>
          </a:p>
        </p:txBody>
      </p:sp>
      <p:sp>
        <p:nvSpPr>
          <p:cNvPr id="3" name="Подзаголовок 2"/>
          <p:cNvSpPr>
            <a:spLocks noGrp="1"/>
          </p:cNvSpPr>
          <p:nvPr>
            <p:ph type="subTitle" idx="1"/>
          </p:nvPr>
        </p:nvSpPr>
        <p:spPr>
          <a:xfrm>
            <a:off x="755398" y="5445224"/>
            <a:ext cx="8363272" cy="1220688"/>
          </a:xfrm>
        </p:spPr>
        <p:txBody>
          <a:bodyPr/>
          <a:lstStyle/>
          <a:p>
            <a:pPr algn="r">
              <a:lnSpc>
                <a:spcPct val="115000"/>
              </a:lnSpc>
              <a:spcAft>
                <a:spcPts val="1000"/>
              </a:spcAft>
            </a:pPr>
            <a:r>
              <a:rPr lang="en-US" sz="4800" b="1" dirty="0" smtClean="0">
                <a:effectLst/>
                <a:latin typeface="Times New Roman"/>
                <a:ea typeface="Calibri"/>
                <a:cs typeface="Times New Roman"/>
              </a:rPr>
              <a:t>Kirill </a:t>
            </a:r>
            <a:r>
              <a:rPr lang="en-US" sz="4800" b="1" dirty="0" err="1" smtClean="0">
                <a:effectLst/>
                <a:latin typeface="Times New Roman"/>
                <a:ea typeface="Calibri"/>
                <a:cs typeface="Times New Roman"/>
              </a:rPr>
              <a:t>Ivanovich</a:t>
            </a:r>
            <a:r>
              <a:rPr lang="en-US" sz="4800" b="1" dirty="0" smtClean="0">
                <a:effectLst/>
                <a:latin typeface="Times New Roman"/>
                <a:ea typeface="Calibri"/>
                <a:cs typeface="Times New Roman"/>
              </a:rPr>
              <a:t> Ivanov</a:t>
            </a:r>
            <a:endParaRPr lang="ru-RU" sz="4800" dirty="0">
              <a:ea typeface="Calibri"/>
              <a:cs typeface="Times New Roman"/>
            </a:endParaRPr>
          </a:p>
          <a:p>
            <a:endParaRPr lang="ru-RU" dirty="0"/>
          </a:p>
        </p:txBody>
      </p:sp>
      <p:pic>
        <p:nvPicPr>
          <p:cNvPr id="1026" name="Picture 2" descr="C:\Users\Администратор\Desktop\delete\для презентаций\k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116632"/>
            <a:ext cx="5438378" cy="4032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37280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600200"/>
          </a:xfrm>
        </p:spPr>
        <p:txBody>
          <a:bodyPr/>
          <a:lstStyle/>
          <a:p>
            <a:r>
              <a:rPr lang="en-US" sz="2800" dirty="0">
                <a:latin typeface="Times New Roman" panose="02020603050405020304" pitchFamily="18" charset="0"/>
                <a:cs typeface="Times New Roman" panose="02020603050405020304" pitchFamily="18" charset="0"/>
              </a:rPr>
              <a:t>Kirill </a:t>
            </a:r>
            <a:r>
              <a:rPr lang="en-US" sz="2800" dirty="0" err="1">
                <a:latin typeface="Times New Roman" panose="02020603050405020304" pitchFamily="18" charset="0"/>
                <a:cs typeface="Times New Roman" panose="02020603050405020304" pitchFamily="18" charset="0"/>
              </a:rPr>
              <a:t>Ivanovich</a:t>
            </a:r>
            <a:r>
              <a:rPr lang="en-US" sz="2800" dirty="0">
                <a:latin typeface="Times New Roman" panose="02020603050405020304" pitchFamily="18" charset="0"/>
                <a:cs typeface="Times New Roman" panose="02020603050405020304" pitchFamily="18" charset="0"/>
              </a:rPr>
              <a:t> was born in the 17th of March in 1909 in the village of </a:t>
            </a:r>
            <a:r>
              <a:rPr lang="en-US" sz="2800" dirty="0" err="1">
                <a:latin typeface="Times New Roman" panose="02020603050405020304" pitchFamily="18" charset="0"/>
                <a:cs typeface="Times New Roman" panose="02020603050405020304" pitchFamily="18" charset="0"/>
              </a:rPr>
              <a:t>Kupsola</a:t>
            </a:r>
            <a:r>
              <a:rPr lang="en-US" sz="2800" dirty="0">
                <a:latin typeface="Times New Roman" panose="02020603050405020304" pitchFamily="18" charset="0"/>
                <a:cs typeface="Times New Roman" panose="02020603050405020304" pitchFamily="18" charset="0"/>
              </a:rPr>
              <a:t> </a:t>
            </a:r>
            <a:r>
              <a:rPr lang="en-US" sz="2800" dirty="0" err="1">
                <a:latin typeface="Times New Roman" panose="02020603050405020304" pitchFamily="18" charset="0"/>
                <a:cs typeface="Times New Roman" panose="02020603050405020304" pitchFamily="18" charset="0"/>
              </a:rPr>
              <a:t>Sernursky</a:t>
            </a:r>
            <a:r>
              <a:rPr lang="en-US" sz="2800" dirty="0">
                <a:latin typeface="Times New Roman" panose="02020603050405020304" pitchFamily="18" charset="0"/>
                <a:cs typeface="Times New Roman" panose="02020603050405020304" pitchFamily="18" charset="0"/>
              </a:rPr>
              <a:t> District.</a:t>
            </a:r>
            <a:endParaRPr lang="ru-RU" sz="2800" dirty="0">
              <a:latin typeface="Times New Roman" panose="02020603050405020304" pitchFamily="18" charset="0"/>
              <a:cs typeface="Times New Roman" panose="02020603050405020304" pitchFamily="18" charset="0"/>
            </a:endParaRPr>
          </a:p>
        </p:txBody>
      </p:sp>
      <p:pic>
        <p:nvPicPr>
          <p:cNvPr id="2050" name="Picture 2" descr="C:\Users\Администратор\Desktop\delete\для презентаций\k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940501"/>
            <a:ext cx="3848423" cy="441584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Администратор\Desktop\delete\для презентаций\K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2001837"/>
            <a:ext cx="3672408" cy="4354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94436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836712"/>
            <a:ext cx="8517632" cy="5544616"/>
          </a:xfrm>
        </p:spPr>
        <p:txBody>
          <a:bodyPr>
            <a:noAutofit/>
          </a:bodyPr>
          <a:lstStyle/>
          <a:p>
            <a:pPr algn="just"/>
            <a:r>
              <a:rPr lang="en-US" sz="3600" dirty="0" err="1">
                <a:latin typeface="Times New Roman" panose="02020603050405020304" pitchFamily="18" charset="0"/>
                <a:cs typeface="Times New Roman" panose="02020603050405020304" pitchFamily="18" charset="0"/>
              </a:rPr>
              <a:t>Yvan</a:t>
            </a:r>
            <a:r>
              <a:rPr lang="en-US" sz="3600" dirty="0">
                <a:latin typeface="Times New Roman" panose="02020603050405020304" pitchFamily="18" charset="0"/>
                <a:cs typeface="Times New Roman" panose="02020603050405020304" pitchFamily="18" charset="0"/>
              </a:rPr>
              <a:t> </a:t>
            </a:r>
            <a:r>
              <a:rPr lang="en-US" sz="3600" dirty="0" err="1">
                <a:latin typeface="Times New Roman" panose="02020603050405020304" pitchFamily="18" charset="0"/>
                <a:cs typeface="Times New Roman" panose="02020603050405020304" pitchFamily="18" charset="0"/>
              </a:rPr>
              <a:t>Kyrlya</a:t>
            </a:r>
            <a:r>
              <a:rPr lang="en-US" sz="3600" dirty="0">
                <a:latin typeface="Times New Roman" panose="02020603050405020304" pitchFamily="18" charset="0"/>
                <a:cs typeface="Times New Roman" panose="02020603050405020304" pitchFamily="18" charset="0"/>
              </a:rPr>
              <a:t> grew up as an orphan. His father was killed by his fists. His mother was left with three children in her arms. </a:t>
            </a:r>
            <a:r>
              <a:rPr lang="en-US" sz="3600" dirty="0" err="1">
                <a:latin typeface="Times New Roman" panose="02020603050405020304" pitchFamily="18" charset="0"/>
                <a:cs typeface="Times New Roman" panose="02020603050405020304" pitchFamily="18" charset="0"/>
              </a:rPr>
              <a:t>Kyrlya</a:t>
            </a:r>
            <a:r>
              <a:rPr lang="en-US" sz="3600" dirty="0">
                <a:latin typeface="Times New Roman" panose="02020603050405020304" pitchFamily="18" charset="0"/>
                <a:cs typeface="Times New Roman" panose="02020603050405020304" pitchFamily="18" charset="0"/>
              </a:rPr>
              <a:t> managed to finish school and enter the technical school of Kazan University. Teachers noticed his extraordinary artistic </a:t>
            </a:r>
            <a:r>
              <a:rPr lang="en-US" sz="3600" dirty="0" smtClean="0">
                <a:latin typeface="Times New Roman" panose="02020603050405020304" pitchFamily="18" charset="0"/>
                <a:cs typeface="Times New Roman" panose="02020603050405020304" pitchFamily="18" charset="0"/>
              </a:rPr>
              <a:t>abilities </a:t>
            </a:r>
            <a:r>
              <a:rPr lang="en-US" sz="3600" dirty="0">
                <a:latin typeface="Times New Roman" panose="02020603050405020304" pitchFamily="18" charset="0"/>
                <a:cs typeface="Times New Roman" panose="02020603050405020304" pitchFamily="18" charset="0"/>
              </a:rPr>
              <a:t>and </a:t>
            </a:r>
            <a:r>
              <a:rPr lang="en-US" sz="3600" dirty="0" smtClean="0">
                <a:latin typeface="Times New Roman" panose="02020603050405020304" pitchFamily="18" charset="0"/>
                <a:cs typeface="Times New Roman" panose="02020603050405020304" pitchFamily="18" charset="0"/>
              </a:rPr>
              <a:t>sent </a:t>
            </a:r>
            <a:r>
              <a:rPr lang="en-US" sz="3600" dirty="0">
                <a:latin typeface="Times New Roman" panose="02020603050405020304" pitchFamily="18" charset="0"/>
                <a:cs typeface="Times New Roman" panose="02020603050405020304" pitchFamily="18" charset="0"/>
              </a:rPr>
              <a:t>him to the Drama department of the State College of Cinematography (VGIK now).</a:t>
            </a:r>
            <a:endParaRPr lang="ru-RU"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45874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4000" dirty="0">
                <a:latin typeface="Times New Roman" panose="02020603050405020304" pitchFamily="18" charset="0"/>
                <a:cs typeface="Times New Roman" panose="02020603050405020304" pitchFamily="18" charset="0"/>
              </a:rPr>
              <a:t>The significant role is Mustafa in the film "Road to Life".</a:t>
            </a:r>
            <a:endParaRPr lang="ru-RU" sz="4000" dirty="0">
              <a:latin typeface="Times New Roman" panose="02020603050405020304" pitchFamily="18" charset="0"/>
              <a:cs typeface="Times New Roman" panose="02020603050405020304" pitchFamily="18" charset="0"/>
            </a:endParaRPr>
          </a:p>
        </p:txBody>
      </p:sp>
      <p:pic>
        <p:nvPicPr>
          <p:cNvPr id="3074" name="Picture 2" descr="C:\Users\Администратор\Desktop\delete\для презентаций\k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441407"/>
            <a:ext cx="6867525" cy="5153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8943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043664" cy="2636912"/>
          </a:xfrm>
        </p:spPr>
        <p:txBody>
          <a:bodyPr>
            <a:noAutofit/>
          </a:bodyPr>
          <a:lstStyle/>
          <a:p>
            <a:r>
              <a:rPr lang="en-US" sz="3200" dirty="0">
                <a:latin typeface="Times New Roman" panose="02020603050405020304" pitchFamily="18" charset="0"/>
                <a:cs typeface="Times New Roman" panose="02020603050405020304" pitchFamily="18" charset="0"/>
              </a:rPr>
              <a:t>After the release of the new film of Nicholai Eck the young actor </a:t>
            </a:r>
            <a:r>
              <a:rPr lang="en-US" sz="3200" dirty="0" err="1">
                <a:latin typeface="Times New Roman" panose="02020603050405020304" pitchFamily="18" charset="0"/>
                <a:cs typeface="Times New Roman" panose="02020603050405020304" pitchFamily="18" charset="0"/>
              </a:rPr>
              <a:t>Yvan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Kyrlya</a:t>
            </a:r>
            <a:r>
              <a:rPr lang="en-US" sz="3200" dirty="0">
                <a:latin typeface="Times New Roman" panose="02020603050405020304" pitchFamily="18" charset="0"/>
                <a:cs typeface="Times New Roman" panose="02020603050405020304" pitchFamily="18" charset="0"/>
              </a:rPr>
              <a:t> has become a real folk artist, even though he didn’t have honorable titles.</a:t>
            </a:r>
            <a:endParaRPr lang="ru-RU" sz="3200" dirty="0">
              <a:latin typeface="Times New Roman" panose="02020603050405020304" pitchFamily="18" charset="0"/>
              <a:cs typeface="Times New Roman" panose="02020603050405020304" pitchFamily="18" charset="0"/>
            </a:endParaRPr>
          </a:p>
        </p:txBody>
      </p:sp>
      <p:pic>
        <p:nvPicPr>
          <p:cNvPr id="4098" name="Picture 2" descr="C:\Users\Администратор\Desktop\delete\для презентаций\k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649" y="2780928"/>
            <a:ext cx="4032448" cy="3913458"/>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Администратор\Desktop\delete\для презентаций\k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2140684"/>
            <a:ext cx="3600400" cy="4593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31155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4082"/>
          </a:xfrm>
        </p:spPr>
        <p:txBody>
          <a:bodyPr/>
          <a:lstStyle/>
          <a:p>
            <a:r>
              <a:rPr lang="en-US" dirty="0" smtClean="0"/>
              <a:t>Ivan </a:t>
            </a:r>
            <a:r>
              <a:rPr lang="en-US" dirty="0" err="1" smtClean="0"/>
              <a:t>Kyrlya</a:t>
            </a:r>
            <a:endParaRPr lang="ru-RU" dirty="0"/>
          </a:p>
        </p:txBody>
      </p:sp>
      <p:sp>
        <p:nvSpPr>
          <p:cNvPr id="3" name="Объект 2"/>
          <p:cNvSpPr>
            <a:spLocks noGrp="1"/>
          </p:cNvSpPr>
          <p:nvPr>
            <p:ph sz="quarter" idx="1"/>
          </p:nvPr>
        </p:nvSpPr>
        <p:spPr>
          <a:xfrm>
            <a:off x="251520" y="1052736"/>
            <a:ext cx="3888432" cy="5616624"/>
          </a:xfrm>
        </p:spPr>
        <p:txBody>
          <a:bodyPr>
            <a:normAutofit fontScale="85000" lnSpcReduction="10000"/>
          </a:bodyPr>
          <a:lstStyle/>
          <a:p>
            <a:r>
              <a:rPr lang="en-US" dirty="0"/>
              <a:t>After graduating the actor worked in the studio "</a:t>
            </a:r>
            <a:r>
              <a:rPr lang="en-US" dirty="0" err="1"/>
              <a:t>Vostokfilm</a:t>
            </a:r>
            <a:r>
              <a:rPr lang="en-US" dirty="0"/>
              <a:t>". In 1937 he was preparing for the title role in the movie "</a:t>
            </a:r>
            <a:r>
              <a:rPr lang="en-US" dirty="0" err="1"/>
              <a:t>Nasreddin</a:t>
            </a:r>
            <a:r>
              <a:rPr lang="en-US" dirty="0"/>
              <a:t> in Bukhara," written by </a:t>
            </a:r>
            <a:r>
              <a:rPr lang="en-US" dirty="0" err="1"/>
              <a:t>Soloviev</a:t>
            </a:r>
            <a:r>
              <a:rPr lang="en-US" dirty="0"/>
              <a:t>. But the shooting was stopped. In early 1937 </a:t>
            </a:r>
            <a:r>
              <a:rPr lang="en-US" dirty="0" err="1"/>
              <a:t>Kurlya</a:t>
            </a:r>
            <a:r>
              <a:rPr lang="en-US" dirty="0"/>
              <a:t> moved to Yoshkar-Ola and became an artist of Mari State Drama Theatre. But that year he was arrested. It happened in the 23rd of April. According to official facts, he died in 1943 from malnutrition and serious illness in the camp near Sverdlovsk. Thus, the destiny of a great Mari artist ended.</a:t>
            </a:r>
            <a:endParaRPr lang="ru-RU" dirty="0"/>
          </a:p>
        </p:txBody>
      </p:sp>
      <p:sp>
        <p:nvSpPr>
          <p:cNvPr id="4" name="Объект 3"/>
          <p:cNvSpPr>
            <a:spLocks noGrp="1"/>
          </p:cNvSpPr>
          <p:nvPr>
            <p:ph sz="quarter" idx="2"/>
          </p:nvPr>
        </p:nvSpPr>
        <p:spPr>
          <a:xfrm>
            <a:off x="4270248" y="1052736"/>
            <a:ext cx="3902152" cy="5616624"/>
          </a:xfrm>
        </p:spPr>
        <p:txBody>
          <a:bodyPr>
            <a:normAutofit fontScale="85000" lnSpcReduction="10000"/>
          </a:bodyPr>
          <a:lstStyle/>
          <a:p>
            <a:endParaRPr lang="ru-RU" dirty="0"/>
          </a:p>
        </p:txBody>
      </p:sp>
      <p:pic>
        <p:nvPicPr>
          <p:cNvPr id="5122" name="Picture 2" descr="C:\Users\Администратор\Desktop\delete\для презентаций\k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1052736"/>
            <a:ext cx="3892327" cy="5577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69689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Администратор\Desktop\delete\для презентаций\k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42"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7653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922114"/>
          </a:xfrm>
        </p:spPr>
        <p:txBody>
          <a:bodyPr>
            <a:normAutofit/>
          </a:bodyPr>
          <a:lstStyle/>
          <a:p>
            <a:r>
              <a:rPr lang="en-US" sz="3600" dirty="0" smtClean="0"/>
              <a:t>Thank you for the attention!</a:t>
            </a:r>
            <a:endParaRPr lang="ru-RU" sz="3600" dirty="0"/>
          </a:p>
        </p:txBody>
      </p:sp>
      <p:pic>
        <p:nvPicPr>
          <p:cNvPr id="7170" name="Picture 2" descr="C:\Users\Администратор\Desktop\delete\для презентаций\к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268760"/>
            <a:ext cx="3885466" cy="5328592"/>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Администратор\Desktop\delete\для презентаций\k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268760"/>
            <a:ext cx="4536504" cy="5328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05603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123</TotalTime>
  <Words>240</Words>
  <Application>Microsoft Office PowerPoint</Application>
  <PresentationFormat>Экран (4:3)</PresentationFormat>
  <Paragraphs>9</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Эркер</vt:lpstr>
      <vt:lpstr>Ivan Kyrlya </vt:lpstr>
      <vt:lpstr>Kirill Ivanovich was born in the 17th of March in 1909 in the village of Kupsola Sernursky District.</vt:lpstr>
      <vt:lpstr>Yvan Kyrlya grew up as an orphan. His father was killed by his fists. His mother was left with three children in her arms. Kyrlya managed to finish school and enter the technical school of Kazan University. Teachers noticed his extraordinary artistic abilities and sent him to the Drama department of the State College of Cinematography (VGIK now).</vt:lpstr>
      <vt:lpstr>The significant role is Mustafa in the film "Road to Life".</vt:lpstr>
      <vt:lpstr>After the release of the new film of Nicholai Eck the young actor Yvan Kyrlya has become a real folk artist, even though he didn’t have honorable titles.</vt:lpstr>
      <vt:lpstr>Ivan Kyrlya</vt:lpstr>
      <vt:lpstr>Презентация PowerPoint</vt:lpstr>
      <vt:lpstr>Thank you for the attention!</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6</cp:revision>
  <dcterms:created xsi:type="dcterms:W3CDTF">2015-04-20T15:34:01Z</dcterms:created>
  <dcterms:modified xsi:type="dcterms:W3CDTF">2015-04-20T17:39:51Z</dcterms:modified>
</cp:coreProperties>
</file>