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0" r:id="rId4"/>
    <p:sldId id="261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04" y="0"/>
            <a:ext cx="9157304" cy="6867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4433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469"/>
            <a:ext cx="9144000" cy="683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8808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09120"/>
            <a:ext cx="9180512" cy="234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88" y="70628"/>
            <a:ext cx="2348880" cy="234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9555"/>
            <a:ext cx="4464496" cy="2533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3602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04" y="1379053"/>
            <a:ext cx="3995936" cy="3133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860031" y="1325481"/>
            <a:ext cx="4132551" cy="3241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914427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6</cp:revision>
  <dcterms:created xsi:type="dcterms:W3CDTF">2015-10-18T17:17:12Z</dcterms:created>
  <dcterms:modified xsi:type="dcterms:W3CDTF">2016-01-12T17:54:15Z</dcterms:modified>
</cp:coreProperties>
</file>