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6.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8.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Layouts/slideLayout24.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slideLayouts/slideLayout1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_rels/slideLayout23.xml.rels" ContentType="application/vnd.openxmlformats-package.relationships+xml"/>
  <Override PartName="/ppt/slideLayouts/_rels/slideLayout22.xml.rels" ContentType="application/vnd.openxmlformats-package.relationships+xml"/>
  <Override PartName="/ppt/slideLayouts/_rels/slideLayout20.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18.xml.rels" ContentType="application/vnd.openxmlformats-package.relationships+xml"/>
  <Override PartName="/ppt/slideLayouts/_rels/slideLayout17.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13.xml.rels" ContentType="application/vnd.openxmlformats-package.relationships+xml"/>
  <Override PartName="/ppt/slideLayouts/_rels/slideLayout15.xml.rels" ContentType="application/vnd.openxmlformats-package.relationships+xml"/>
  <Override PartName="/ppt/slideLayouts/_rels/slideLayout11.xml.rels" ContentType="application/vnd.openxmlformats-package.relationships+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7.xml.rels" ContentType="application/vnd.openxmlformats-package.relationships+xml"/>
  <Override PartName="/ppt/slideLayouts/_rels/slideLayout5.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1.xml.rels" ContentType="application/vnd.openxmlformats-package.relationships+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media/image12.png" ContentType="image/png"/>
  <Override PartName="/ppt/media/image10.png" ContentType="image/png"/>
  <Override PartName="/ppt/media/image9.png" ContentType="image/png"/>
  <Override PartName="/ppt/media/image8.png" ContentType="image/png"/>
  <Override PartName="/ppt/media/image7.png" ContentType="image/png"/>
  <Override PartName="/ppt/media/image4.png" ContentType="image/png"/>
  <Override PartName="/ppt/media/image6.jpeg" ContentType="image/jpeg"/>
  <Override PartName="/ppt/media/image3.png" ContentType="image/png"/>
  <Override PartName="/ppt/media/image5.jpeg" ContentType="image/jpeg"/>
  <Override PartName="/ppt/media/image2.png" ContentType="image/png"/>
  <Override PartName="/ppt/media/image11.png" ContentType="image/png"/>
  <Override PartName="/ppt/media/image1.png" ContentType="image/png"/>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35" name="PlaceHolder 2"/>
          <p:cNvSpPr>
            <a:spLocks noGrp="1"/>
          </p:cNvSpPr>
          <p:nvPr>
            <p:ph type="body"/>
          </p:nvPr>
        </p:nvSpPr>
        <p:spPr>
          <a:xfrm>
            <a:off x="457200" y="1604520"/>
            <a:ext cx="8229240" cy="1896840"/>
          </a:xfrm>
          <a:prstGeom prst="rect">
            <a:avLst/>
          </a:prstGeom>
        </p:spPr>
        <p:txBody>
          <a:bodyPr lIns="0" rIns="0" tIns="0" bIns="0"/>
          <a:p>
            <a:endParaRPr/>
          </a:p>
        </p:txBody>
      </p:sp>
      <p:sp>
        <p:nvSpPr>
          <p:cNvPr id="36" name="PlaceHolder 3"/>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38"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39"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40" name="PlaceHolder 4"/>
          <p:cNvSpPr>
            <a:spLocks noGrp="1"/>
          </p:cNvSpPr>
          <p:nvPr>
            <p:ph type="body"/>
          </p:nvPr>
        </p:nvSpPr>
        <p:spPr>
          <a:xfrm>
            <a:off x="4674240" y="3682080"/>
            <a:ext cx="4015800" cy="1896840"/>
          </a:xfrm>
          <a:prstGeom prst="rect">
            <a:avLst/>
          </a:prstGeom>
        </p:spPr>
        <p:txBody>
          <a:bodyPr lIns="0" rIns="0" tIns="0" bIns="0"/>
          <a:p>
            <a:endParaRPr/>
          </a:p>
        </p:txBody>
      </p:sp>
      <p:sp>
        <p:nvSpPr>
          <p:cNvPr id="41" name="PlaceHolder 5"/>
          <p:cNvSpPr>
            <a:spLocks noGrp="1"/>
          </p:cNvSpPr>
          <p:nvPr>
            <p:ph type="body"/>
          </p:nvPr>
        </p:nvSpPr>
        <p:spPr>
          <a:xfrm>
            <a:off x="457200" y="3682080"/>
            <a:ext cx="4015800" cy="1896840"/>
          </a:xfrm>
          <a:prstGeom prst="rect">
            <a:avLst/>
          </a:prstGeom>
        </p:spPr>
        <p:txBody>
          <a:bodyPr lIns="0" rIns="0" tIns="0" bIns="0"/>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43" name="PlaceHolder 2"/>
          <p:cNvSpPr>
            <a:spLocks noGrp="1"/>
          </p:cNvSpPr>
          <p:nvPr>
            <p:ph type="body"/>
          </p:nvPr>
        </p:nvSpPr>
        <p:spPr>
          <a:xfrm>
            <a:off x="457200" y="1604520"/>
            <a:ext cx="8229240" cy="3977280"/>
          </a:xfrm>
          <a:prstGeom prst="rect">
            <a:avLst/>
          </a:prstGeom>
        </p:spPr>
        <p:txBody>
          <a:bodyPr lIns="0" rIns="0" tIns="0" bIns="0"/>
          <a:p>
            <a:endParaRPr/>
          </a:p>
        </p:txBody>
      </p:sp>
      <p:sp>
        <p:nvSpPr>
          <p:cNvPr id="44" name="PlaceHolder 3"/>
          <p:cNvSpPr>
            <a:spLocks noGrp="1"/>
          </p:cNvSpPr>
          <p:nvPr>
            <p:ph type="body"/>
          </p:nvPr>
        </p:nvSpPr>
        <p:spPr>
          <a:xfrm>
            <a:off x="457200" y="1604520"/>
            <a:ext cx="8229240" cy="3977280"/>
          </a:xfrm>
          <a:prstGeom prst="rect">
            <a:avLst/>
          </a:prstGeom>
        </p:spPr>
        <p:txBody>
          <a:bodyPr lIns="0" rIns="0" tIns="0" bIns="0"/>
          <a:p>
            <a:endParaRPr/>
          </a:p>
        </p:txBody>
      </p:sp>
      <p:pic>
        <p:nvPicPr>
          <p:cNvPr id="45" name="" descr=""/>
          <p:cNvPicPr/>
          <p:nvPr/>
        </p:nvPicPr>
        <p:blipFill>
          <a:blip r:embed="rId2"/>
          <a:stretch>
            <a:fillRect/>
          </a:stretch>
        </p:blipFill>
        <p:spPr>
          <a:xfrm>
            <a:off x="2079000" y="1604520"/>
            <a:ext cx="4984920" cy="3977280"/>
          </a:xfrm>
          <a:prstGeom prst="rect">
            <a:avLst/>
          </a:prstGeom>
          <a:ln>
            <a:noFill/>
          </a:ln>
        </p:spPr>
      </p:pic>
      <p:pic>
        <p:nvPicPr>
          <p:cNvPr id="46" name="" descr=""/>
          <p:cNvPicPr/>
          <p:nvPr/>
        </p:nvPicPr>
        <p:blipFill>
          <a:blip r:embed="rId3"/>
          <a:stretch>
            <a:fillRect/>
          </a:stretch>
        </p:blipFill>
        <p:spPr>
          <a:xfrm>
            <a:off x="2079000" y="1604520"/>
            <a:ext cx="4984920" cy="39772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57" name="PlaceHolder 2"/>
          <p:cNvSpPr>
            <a:spLocks noGrp="1"/>
          </p:cNvSpPr>
          <p:nvPr>
            <p:ph type="subTitle"/>
          </p:nvPr>
        </p:nvSpPr>
        <p:spPr>
          <a:xfrm>
            <a:off x="457200" y="1604520"/>
            <a:ext cx="8229240" cy="3977640"/>
          </a:xfrm>
          <a:prstGeom prst="rect">
            <a:avLst/>
          </a:prstGeom>
        </p:spPr>
        <p:txBody>
          <a:bodyPr lIns="0" rIns="0" tIns="0" bIns="0" anchor="ctr"/>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59" name="PlaceHolder 2"/>
          <p:cNvSpPr>
            <a:spLocks noGrp="1"/>
          </p:cNvSpPr>
          <p:nvPr>
            <p:ph type="body"/>
          </p:nvPr>
        </p:nvSpPr>
        <p:spPr>
          <a:xfrm>
            <a:off x="457200" y="1604520"/>
            <a:ext cx="8229240" cy="3977280"/>
          </a:xfrm>
          <a:prstGeom prst="rect">
            <a:avLst/>
          </a:prstGeom>
        </p:spPr>
        <p:txBody>
          <a:bodyPr lIns="0" rIns="0" tIns="0" bIns="0"/>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61"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62" name="PlaceHolder 3"/>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1793160" y="4372200"/>
            <a:ext cx="6512040" cy="1143000"/>
          </a:xfrm>
          <a:prstGeom prst="rect">
            <a:avLst/>
          </a:prstGeom>
        </p:spPr>
        <p:txBody>
          <a:bodyPr lIns="0" rIns="0" tIns="0" bIns="0" anchor="ctr"/>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1793160" y="4372200"/>
            <a:ext cx="6512040" cy="5298120"/>
          </a:xfrm>
          <a:prstGeom prst="rect">
            <a:avLst/>
          </a:prstGeom>
        </p:spPr>
        <p:txBody>
          <a:bodyPr lIns="0" rIns="0" tIns="0" bIns="0" anchor="ctr"/>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66"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67" name="PlaceHolder 3"/>
          <p:cNvSpPr>
            <a:spLocks noGrp="1"/>
          </p:cNvSpPr>
          <p:nvPr>
            <p:ph type="body"/>
          </p:nvPr>
        </p:nvSpPr>
        <p:spPr>
          <a:xfrm>
            <a:off x="457200" y="3682080"/>
            <a:ext cx="4015800" cy="1896840"/>
          </a:xfrm>
          <a:prstGeom prst="rect">
            <a:avLst/>
          </a:prstGeom>
        </p:spPr>
        <p:txBody>
          <a:bodyPr lIns="0" rIns="0" tIns="0" bIns="0"/>
          <a:p>
            <a:endParaRPr/>
          </a:p>
        </p:txBody>
      </p:sp>
      <p:sp>
        <p:nvSpPr>
          <p:cNvPr id="68" name="PlaceHolder 4"/>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3"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14" name="PlaceHolder 2"/>
          <p:cNvSpPr>
            <a:spLocks noGrp="1"/>
          </p:cNvSpPr>
          <p:nvPr>
            <p:ph type="subTitle"/>
          </p:nvPr>
        </p:nvSpPr>
        <p:spPr>
          <a:xfrm>
            <a:off x="457200" y="1604520"/>
            <a:ext cx="8229240" cy="3977640"/>
          </a:xfrm>
          <a:prstGeom prst="rect">
            <a:avLst/>
          </a:prstGeom>
        </p:spPr>
        <p:txBody>
          <a:bodyPr lIns="0" rIns="0" tIns="0" bIns="0" anchor="ctr"/>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70"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71"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72" name="PlaceHolder 4"/>
          <p:cNvSpPr>
            <a:spLocks noGrp="1"/>
          </p:cNvSpPr>
          <p:nvPr>
            <p:ph type="body"/>
          </p:nvPr>
        </p:nvSpPr>
        <p:spPr>
          <a:xfrm>
            <a:off x="4674240" y="3682080"/>
            <a:ext cx="4015800" cy="1896840"/>
          </a:xfrm>
          <a:prstGeom prst="rect">
            <a:avLst/>
          </a:prstGeom>
        </p:spPr>
        <p:txBody>
          <a:bodyPr lIns="0" rIns="0" tIns="0" bIns="0"/>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74"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75"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76" name="PlaceHolder 4"/>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78" name="PlaceHolder 2"/>
          <p:cNvSpPr>
            <a:spLocks noGrp="1"/>
          </p:cNvSpPr>
          <p:nvPr>
            <p:ph type="body"/>
          </p:nvPr>
        </p:nvSpPr>
        <p:spPr>
          <a:xfrm>
            <a:off x="457200" y="1604520"/>
            <a:ext cx="8229240" cy="1896840"/>
          </a:xfrm>
          <a:prstGeom prst="rect">
            <a:avLst/>
          </a:prstGeom>
        </p:spPr>
        <p:txBody>
          <a:bodyPr lIns="0" rIns="0" tIns="0" bIns="0"/>
          <a:p>
            <a:endParaRPr/>
          </a:p>
        </p:txBody>
      </p:sp>
      <p:sp>
        <p:nvSpPr>
          <p:cNvPr id="79" name="PlaceHolder 3"/>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81"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82"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83" name="PlaceHolder 4"/>
          <p:cNvSpPr>
            <a:spLocks noGrp="1"/>
          </p:cNvSpPr>
          <p:nvPr>
            <p:ph type="body"/>
          </p:nvPr>
        </p:nvSpPr>
        <p:spPr>
          <a:xfrm>
            <a:off x="4674240" y="3682080"/>
            <a:ext cx="4015800" cy="1896840"/>
          </a:xfrm>
          <a:prstGeom prst="rect">
            <a:avLst/>
          </a:prstGeom>
        </p:spPr>
        <p:txBody>
          <a:bodyPr lIns="0" rIns="0" tIns="0" bIns="0"/>
          <a:p>
            <a:endParaRPr/>
          </a:p>
        </p:txBody>
      </p:sp>
      <p:sp>
        <p:nvSpPr>
          <p:cNvPr id="84" name="PlaceHolder 5"/>
          <p:cNvSpPr>
            <a:spLocks noGrp="1"/>
          </p:cNvSpPr>
          <p:nvPr>
            <p:ph type="body"/>
          </p:nvPr>
        </p:nvSpPr>
        <p:spPr>
          <a:xfrm>
            <a:off x="457200" y="3682080"/>
            <a:ext cx="4015800" cy="1896840"/>
          </a:xfrm>
          <a:prstGeom prst="rect">
            <a:avLst/>
          </a:prstGeom>
        </p:spPr>
        <p:txBody>
          <a:bodyPr lIns="0" rIns="0" tIns="0" bIns="0"/>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86" name="PlaceHolder 2"/>
          <p:cNvSpPr>
            <a:spLocks noGrp="1"/>
          </p:cNvSpPr>
          <p:nvPr>
            <p:ph type="body"/>
          </p:nvPr>
        </p:nvSpPr>
        <p:spPr>
          <a:xfrm>
            <a:off x="457200" y="1604520"/>
            <a:ext cx="8229240" cy="3977280"/>
          </a:xfrm>
          <a:prstGeom prst="rect">
            <a:avLst/>
          </a:prstGeom>
        </p:spPr>
        <p:txBody>
          <a:bodyPr lIns="0" rIns="0" tIns="0" bIns="0"/>
          <a:p>
            <a:endParaRPr/>
          </a:p>
        </p:txBody>
      </p:sp>
      <p:sp>
        <p:nvSpPr>
          <p:cNvPr id="87" name="PlaceHolder 3"/>
          <p:cNvSpPr>
            <a:spLocks noGrp="1"/>
          </p:cNvSpPr>
          <p:nvPr>
            <p:ph type="body"/>
          </p:nvPr>
        </p:nvSpPr>
        <p:spPr>
          <a:xfrm>
            <a:off x="457200" y="1604520"/>
            <a:ext cx="8229240" cy="3977280"/>
          </a:xfrm>
          <a:prstGeom prst="rect">
            <a:avLst/>
          </a:prstGeom>
        </p:spPr>
        <p:txBody>
          <a:bodyPr lIns="0" rIns="0" tIns="0" bIns="0"/>
          <a:p>
            <a:endParaRPr/>
          </a:p>
        </p:txBody>
      </p:sp>
      <p:pic>
        <p:nvPicPr>
          <p:cNvPr id="88" name="" descr=""/>
          <p:cNvPicPr/>
          <p:nvPr/>
        </p:nvPicPr>
        <p:blipFill>
          <a:blip r:embed="rId2"/>
          <a:stretch>
            <a:fillRect/>
          </a:stretch>
        </p:blipFill>
        <p:spPr>
          <a:xfrm>
            <a:off x="2079000" y="1604520"/>
            <a:ext cx="4984920" cy="3977280"/>
          </a:xfrm>
          <a:prstGeom prst="rect">
            <a:avLst/>
          </a:prstGeom>
          <a:ln>
            <a:noFill/>
          </a:ln>
        </p:spPr>
      </p:pic>
      <p:pic>
        <p:nvPicPr>
          <p:cNvPr id="89" name="" descr=""/>
          <p:cNvPicPr/>
          <p:nvPr/>
        </p:nvPicPr>
        <p:blipFill>
          <a:blip r:embed="rId3"/>
          <a:stretch>
            <a:fillRect/>
          </a:stretch>
        </p:blipFill>
        <p:spPr>
          <a:xfrm>
            <a:off x="2079000" y="1604520"/>
            <a:ext cx="4984920" cy="397728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16" name="PlaceHolder 2"/>
          <p:cNvSpPr>
            <a:spLocks noGrp="1"/>
          </p:cNvSpPr>
          <p:nvPr>
            <p:ph type="body"/>
          </p:nvPr>
        </p:nvSpPr>
        <p:spPr>
          <a:xfrm>
            <a:off x="457200" y="1604520"/>
            <a:ext cx="8229240" cy="3977280"/>
          </a:xfrm>
          <a:prstGeom prst="rect">
            <a:avLst/>
          </a:prstGeom>
        </p:spPr>
        <p:txBody>
          <a:bodyPr lIns="0" rIns="0" tIns="0" bIns="0"/>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18"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19" name="PlaceHolder 3"/>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20" name="PlaceHolder 1"/>
          <p:cNvSpPr>
            <a:spLocks noGrp="1"/>
          </p:cNvSpPr>
          <p:nvPr>
            <p:ph type="title"/>
          </p:nvPr>
        </p:nvSpPr>
        <p:spPr>
          <a:xfrm>
            <a:off x="1793160" y="4372200"/>
            <a:ext cx="6512040" cy="1143000"/>
          </a:xfrm>
          <a:prstGeom prst="rect">
            <a:avLst/>
          </a:prstGeom>
        </p:spPr>
        <p:txBody>
          <a:bodyPr lIns="0" rIns="0" tIns="0" bIns="0" anchor="ctr"/>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21" name="PlaceHolder 1"/>
          <p:cNvSpPr>
            <a:spLocks noGrp="1"/>
          </p:cNvSpPr>
          <p:nvPr>
            <p:ph type="subTitle"/>
          </p:nvPr>
        </p:nvSpPr>
        <p:spPr>
          <a:xfrm>
            <a:off x="1793160" y="4372200"/>
            <a:ext cx="6512040" cy="5298120"/>
          </a:xfrm>
          <a:prstGeom prst="rect">
            <a:avLst/>
          </a:prstGeom>
        </p:spPr>
        <p:txBody>
          <a:bodyPr lIns="0" rIns="0" tIns="0" bIns="0" anchor="ctr"/>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23"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24" name="PlaceHolder 3"/>
          <p:cNvSpPr>
            <a:spLocks noGrp="1"/>
          </p:cNvSpPr>
          <p:nvPr>
            <p:ph type="body"/>
          </p:nvPr>
        </p:nvSpPr>
        <p:spPr>
          <a:xfrm>
            <a:off x="457200" y="3682080"/>
            <a:ext cx="4015800" cy="1896840"/>
          </a:xfrm>
          <a:prstGeom prst="rect">
            <a:avLst/>
          </a:prstGeom>
        </p:spPr>
        <p:txBody>
          <a:bodyPr lIns="0" rIns="0" tIns="0" bIns="0"/>
          <a:p>
            <a:endParaRPr/>
          </a:p>
        </p:txBody>
      </p:sp>
      <p:sp>
        <p:nvSpPr>
          <p:cNvPr id="25" name="PlaceHolder 4"/>
          <p:cNvSpPr>
            <a:spLocks noGrp="1"/>
          </p:cNvSpPr>
          <p:nvPr>
            <p:ph type="body"/>
          </p:nvPr>
        </p:nvSpPr>
        <p:spPr>
          <a:xfrm>
            <a:off x="4674240" y="1604520"/>
            <a:ext cx="4015800" cy="3977280"/>
          </a:xfrm>
          <a:prstGeom prst="rect">
            <a:avLst/>
          </a:prstGeom>
        </p:spPr>
        <p:txBody>
          <a:bodyPr lIns="0" rIns="0" tIns="0" bIns="0"/>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27" name="PlaceHolder 2"/>
          <p:cNvSpPr>
            <a:spLocks noGrp="1"/>
          </p:cNvSpPr>
          <p:nvPr>
            <p:ph type="body"/>
          </p:nvPr>
        </p:nvSpPr>
        <p:spPr>
          <a:xfrm>
            <a:off x="457200" y="1604520"/>
            <a:ext cx="4015800" cy="3977280"/>
          </a:xfrm>
          <a:prstGeom prst="rect">
            <a:avLst/>
          </a:prstGeom>
        </p:spPr>
        <p:txBody>
          <a:bodyPr lIns="0" rIns="0" tIns="0" bIns="0"/>
          <a:p>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29" name="PlaceHolder 4"/>
          <p:cNvSpPr>
            <a:spLocks noGrp="1"/>
          </p:cNvSpPr>
          <p:nvPr>
            <p:ph type="body"/>
          </p:nvPr>
        </p:nvSpPr>
        <p:spPr>
          <a:xfrm>
            <a:off x="4674240" y="3682080"/>
            <a:ext cx="4015800" cy="1896840"/>
          </a:xfrm>
          <a:prstGeom prst="rect">
            <a:avLst/>
          </a:prstGeom>
        </p:spPr>
        <p:txBody>
          <a:bodyPr lIns="0" rIns="0" tIns="0" bIns="0"/>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1793160" y="4372200"/>
            <a:ext cx="6512040" cy="1143000"/>
          </a:xfrm>
          <a:prstGeom prst="rect">
            <a:avLst/>
          </a:prstGeom>
        </p:spPr>
        <p:txBody>
          <a:bodyPr lIns="0" rIns="0" tIns="0" bIns="0" anchor="ctr"/>
          <a:p>
            <a:endParaRPr/>
          </a:p>
        </p:txBody>
      </p:sp>
      <p:sp>
        <p:nvSpPr>
          <p:cNvPr id="31" name="PlaceHolder 2"/>
          <p:cNvSpPr>
            <a:spLocks noGrp="1"/>
          </p:cNvSpPr>
          <p:nvPr>
            <p:ph type="body"/>
          </p:nvPr>
        </p:nvSpPr>
        <p:spPr>
          <a:xfrm>
            <a:off x="457200" y="1604520"/>
            <a:ext cx="4015800" cy="1896840"/>
          </a:xfrm>
          <a:prstGeom prst="rect">
            <a:avLst/>
          </a:prstGeom>
        </p:spPr>
        <p:txBody>
          <a:bodyPr lIns="0" rIns="0" tIns="0" bIns="0"/>
          <a:p>
            <a:endParaRPr/>
          </a:p>
        </p:txBody>
      </p:sp>
      <p:sp>
        <p:nvSpPr>
          <p:cNvPr id="32" name="PlaceHolder 3"/>
          <p:cNvSpPr>
            <a:spLocks noGrp="1"/>
          </p:cNvSpPr>
          <p:nvPr>
            <p:ph type="body"/>
          </p:nvPr>
        </p:nvSpPr>
        <p:spPr>
          <a:xfrm>
            <a:off x="4674240" y="1604520"/>
            <a:ext cx="4015800" cy="1896840"/>
          </a:xfrm>
          <a:prstGeom prst="rect">
            <a:avLst/>
          </a:prstGeom>
        </p:spPr>
        <p:txBody>
          <a:bodyPr lIns="0" rIns="0" tIns="0" bIns="0"/>
          <a:p>
            <a:endParaRPr/>
          </a:p>
        </p:txBody>
      </p:sp>
      <p:sp>
        <p:nvSpPr>
          <p:cNvPr id="33" name="PlaceHolder 4"/>
          <p:cNvSpPr>
            <a:spLocks noGrp="1"/>
          </p:cNvSpPr>
          <p:nvPr>
            <p:ph type="body"/>
          </p:nvPr>
        </p:nvSpPr>
        <p:spPr>
          <a:xfrm>
            <a:off x="457200" y="3682080"/>
            <a:ext cx="8229240" cy="1896840"/>
          </a:xfrm>
          <a:prstGeom prst="rect">
            <a:avLst/>
          </a:prstGeom>
        </p:spPr>
        <p:txBody>
          <a:bodyPr lIns="0" rIns="0" tIns="0" bIns="0"/>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0" name="CustomShape 1"/>
          <p:cNvSpPr/>
          <p:nvPr/>
        </p:nvSpPr>
        <p:spPr>
          <a:xfrm>
            <a:off x="0" y="5105520"/>
            <a:ext cx="9143640" cy="1752120"/>
          </a:xfrm>
          <a:prstGeom prst="rect">
            <a:avLst/>
          </a:prstGeom>
          <a:gradFill>
            <a:gsLst>
              <a:gs pos="0">
                <a:srgbClr val="ffffff"/>
              </a:gs>
              <a:gs pos="100000">
                <a:srgbClr val="b4dcfa"/>
              </a:gs>
            </a:gsLst>
            <a:path path="circle"/>
          </a:gradFill>
          <a:ln w="15840">
            <a:noFill/>
          </a:ln>
        </p:spPr>
      </p:sp>
      <p:sp>
        <p:nvSpPr>
          <p:cNvPr id="1" name="CustomShape 2"/>
          <p:cNvSpPr/>
          <p:nvPr/>
        </p:nvSpPr>
        <p:spPr>
          <a:xfrm>
            <a:off x="0" y="0"/>
            <a:ext cx="9143640" cy="5105160"/>
          </a:xfrm>
          <a:prstGeom prst="rect">
            <a:avLst/>
          </a:prstGeom>
          <a:gradFill>
            <a:gsLst>
              <a:gs pos="0">
                <a:srgbClr val="ffffff"/>
              </a:gs>
              <a:gs pos="100000">
                <a:srgbClr val="b4dcfa"/>
              </a:gs>
            </a:gsLst>
            <a:path path="circle"/>
          </a:gradFill>
          <a:ln w="15840">
            <a:noFill/>
          </a:ln>
        </p:spPr>
      </p:sp>
      <p:sp>
        <p:nvSpPr>
          <p:cNvPr id="2" name="CustomShape 3"/>
          <p:cNvSpPr/>
          <p:nvPr/>
        </p:nvSpPr>
        <p:spPr>
          <a:xfrm>
            <a:off x="0" y="3768480"/>
            <a:ext cx="9143640" cy="2285640"/>
          </a:xfrm>
          <a:prstGeom prst="rect">
            <a:avLst/>
          </a:prstGeom>
          <a:gradFill>
            <a:gsLst>
              <a:gs pos="0">
                <a:srgbClr val="b4dcfa"/>
              </a:gs>
              <a:gs pos="100000">
                <a:srgbClr val="ffffff"/>
              </a:gs>
            </a:gsLst>
            <a:lin ang="5400000"/>
          </a:gradFill>
          <a:ln w="15840">
            <a:noFill/>
          </a:ln>
        </p:spPr>
      </p:sp>
      <p:sp>
        <p:nvSpPr>
          <p:cNvPr id="3" name="CustomShape 4"/>
          <p:cNvSpPr/>
          <p:nvPr/>
        </p:nvSpPr>
        <p:spPr>
          <a:xfrm>
            <a:off x="0" y="1600200"/>
            <a:ext cx="9143640" cy="5105160"/>
          </a:xfrm>
          <a:prstGeom prst="ellipse">
            <a:avLst/>
          </a:prstGeom>
          <a:gradFill>
            <a:gsLst>
              <a:gs pos="0">
                <a:srgbClr val="ffffff"/>
              </a:gs>
              <a:gs pos="100000">
                <a:srgbClr val="ffffff"/>
              </a:gs>
            </a:gsLst>
            <a:path path="circle"/>
          </a:gradFill>
          <a:ln w="15840">
            <a:noFill/>
          </a:ln>
        </p:spPr>
      </p:sp>
      <p:sp>
        <p:nvSpPr>
          <p:cNvPr id="4" name="CustomShape 5"/>
          <p:cNvSpPr/>
          <p:nvPr/>
        </p:nvSpPr>
        <p:spPr>
          <a:xfrm>
            <a:off x="0" y="3866760"/>
            <a:ext cx="9143640" cy="2990880"/>
          </a:xfrm>
          <a:prstGeom prst="rect">
            <a:avLst/>
          </a:prstGeom>
          <a:gradFill>
            <a:gsLst>
              <a:gs pos="0">
                <a:srgbClr val="ffffff"/>
              </a:gs>
              <a:gs pos="100000">
                <a:srgbClr val="b4dcfa"/>
              </a:gs>
            </a:gsLst>
            <a:path path="circle"/>
          </a:gradFill>
          <a:ln w="15840">
            <a:noFill/>
          </a:ln>
        </p:spPr>
      </p:sp>
      <p:sp>
        <p:nvSpPr>
          <p:cNvPr id="5" name="CustomShape 6"/>
          <p:cNvSpPr/>
          <p:nvPr/>
        </p:nvSpPr>
        <p:spPr>
          <a:xfrm>
            <a:off x="0" y="0"/>
            <a:ext cx="9143640" cy="3866400"/>
          </a:xfrm>
          <a:prstGeom prst="rect">
            <a:avLst/>
          </a:prstGeom>
          <a:gradFill>
            <a:gsLst>
              <a:gs pos="0">
                <a:srgbClr val="ffffff"/>
              </a:gs>
              <a:gs pos="100000">
                <a:srgbClr val="b4dcfa"/>
              </a:gs>
            </a:gsLst>
            <a:path path="circle"/>
          </a:gradFill>
          <a:ln w="15840">
            <a:noFill/>
          </a:ln>
        </p:spPr>
      </p:sp>
      <p:sp>
        <p:nvSpPr>
          <p:cNvPr id="6" name="CustomShape 7"/>
          <p:cNvSpPr/>
          <p:nvPr/>
        </p:nvSpPr>
        <p:spPr>
          <a:xfrm>
            <a:off x="0" y="2652480"/>
            <a:ext cx="9143640" cy="2285640"/>
          </a:xfrm>
          <a:prstGeom prst="rect">
            <a:avLst/>
          </a:prstGeom>
          <a:gradFill>
            <a:gsLst>
              <a:gs pos="0">
                <a:srgbClr val="b4dcfa"/>
              </a:gs>
              <a:gs pos="100000">
                <a:srgbClr val="ffffff"/>
              </a:gs>
            </a:gsLst>
            <a:lin ang="5400000"/>
          </a:gradFill>
          <a:ln w="15840">
            <a:noFill/>
          </a:ln>
        </p:spPr>
      </p:sp>
      <p:sp>
        <p:nvSpPr>
          <p:cNvPr id="7" name="CustomShape 8"/>
          <p:cNvSpPr/>
          <p:nvPr/>
        </p:nvSpPr>
        <p:spPr>
          <a:xfrm>
            <a:off x="0" y="1600200"/>
            <a:ext cx="9143640" cy="5105160"/>
          </a:xfrm>
          <a:prstGeom prst="ellipse">
            <a:avLst/>
          </a:prstGeom>
          <a:gradFill>
            <a:gsLst>
              <a:gs pos="0">
                <a:srgbClr val="ffffff"/>
              </a:gs>
              <a:gs pos="100000">
                <a:srgbClr val="ffffff"/>
              </a:gs>
            </a:gsLst>
            <a:path path="circle"/>
          </a:gradFill>
          <a:ln w="15840">
            <a:noFill/>
          </a:ln>
        </p:spPr>
      </p:sp>
      <p:sp>
        <p:nvSpPr>
          <p:cNvPr id="8" name="PlaceHolder 9"/>
          <p:cNvSpPr>
            <a:spLocks noGrp="1"/>
          </p:cNvSpPr>
          <p:nvPr>
            <p:ph type="dt"/>
          </p:nvPr>
        </p:nvSpPr>
        <p:spPr>
          <a:xfrm>
            <a:off x="6172200" y="6172200"/>
            <a:ext cx="2514240" cy="364680"/>
          </a:xfrm>
          <a:prstGeom prst="rect">
            <a:avLst/>
          </a:prstGeom>
        </p:spPr>
        <p:txBody>
          <a:bodyPr anchor="ctr"/>
          <a:p>
            <a:pPr algn="r">
              <a:lnSpc>
                <a:spcPct val="100000"/>
              </a:lnSpc>
            </a:pPr>
            <a:r>
              <a:rPr b="1" lang="ru-RU" sz="1100">
                <a:solidFill>
                  <a:srgbClr val="808080"/>
                </a:solidFill>
                <a:latin typeface="Trebuchet MS"/>
              </a:rPr>
              <a:t>11.4.17</a:t>
            </a:r>
            <a:endParaRPr/>
          </a:p>
        </p:txBody>
      </p:sp>
      <p:sp>
        <p:nvSpPr>
          <p:cNvPr id="9" name="PlaceHolder 10"/>
          <p:cNvSpPr>
            <a:spLocks noGrp="1"/>
          </p:cNvSpPr>
          <p:nvPr>
            <p:ph type="ftr"/>
          </p:nvPr>
        </p:nvSpPr>
        <p:spPr>
          <a:xfrm>
            <a:off x="457200" y="6172200"/>
            <a:ext cx="3352320" cy="364680"/>
          </a:xfrm>
          <a:prstGeom prst="rect">
            <a:avLst/>
          </a:prstGeom>
        </p:spPr>
        <p:txBody>
          <a:bodyPr anchor="ctr"/>
          <a:p>
            <a:endParaRPr/>
          </a:p>
        </p:txBody>
      </p:sp>
      <p:sp>
        <p:nvSpPr>
          <p:cNvPr id="10" name="PlaceHolder 11"/>
          <p:cNvSpPr>
            <a:spLocks noGrp="1"/>
          </p:cNvSpPr>
          <p:nvPr>
            <p:ph type="sldNum"/>
          </p:nvPr>
        </p:nvSpPr>
        <p:spPr>
          <a:xfrm>
            <a:off x="3809880" y="6172200"/>
            <a:ext cx="1828440" cy="364680"/>
          </a:xfrm>
          <a:prstGeom prst="rect">
            <a:avLst/>
          </a:prstGeom>
        </p:spPr>
        <p:txBody>
          <a:bodyPr anchor="ctr"/>
          <a:p>
            <a:pPr algn="ctr">
              <a:lnSpc>
                <a:spcPct val="100000"/>
              </a:lnSpc>
            </a:pPr>
            <a:fld id="{0F461F55-D0FE-45D5-81C0-4B98D8D120E6}" type="slidenum">
              <a:rPr b="1" lang="ru-RU" sz="1200">
                <a:solidFill>
                  <a:srgbClr val="808080"/>
                </a:solidFill>
                <a:latin typeface="Trebuchet MS"/>
              </a:rPr>
              <a:t>&lt;номер&gt;</a:t>
            </a:fld>
            <a:endParaRPr/>
          </a:p>
        </p:txBody>
      </p:sp>
      <p:sp>
        <p:nvSpPr>
          <p:cNvPr id="11" name="PlaceHolder 12"/>
          <p:cNvSpPr>
            <a:spLocks noGrp="1"/>
          </p:cNvSpPr>
          <p:nvPr>
            <p:ph type="title"/>
          </p:nvPr>
        </p:nvSpPr>
        <p:spPr>
          <a:xfrm>
            <a:off x="817560" y="3132360"/>
            <a:ext cx="7175160" cy="1792800"/>
          </a:xfrm>
          <a:prstGeom prst="rect">
            <a:avLst/>
          </a:prstGeom>
        </p:spPr>
        <p:txBody>
          <a:bodyPr/>
          <a:p>
            <a:pPr>
              <a:lnSpc>
                <a:spcPct val="100000"/>
              </a:lnSpc>
              <a:buSzPct val="128000"/>
              <a:buFont typeface="Georgia"/>
              <a:buChar char="*"/>
            </a:pPr>
            <a:r>
              <a:rPr b="1" lang="ru-RU" sz="5400">
                <a:solidFill>
                  <a:srgbClr val="000000"/>
                </a:solidFill>
                <a:latin typeface="Trebuchet MS"/>
              </a:rPr>
              <a:t>Для правки текста заголовка щелкните мышьюОбразец заголовка</a:t>
            </a:r>
            <a:endParaRPr/>
          </a:p>
        </p:txBody>
      </p:sp>
      <p:sp>
        <p:nvSpPr>
          <p:cNvPr id="12" name="PlaceHolder 13"/>
          <p:cNvSpPr>
            <a:spLocks noGrp="1"/>
          </p:cNvSpPr>
          <p:nvPr>
            <p:ph type="body"/>
          </p:nvPr>
        </p:nvSpPr>
        <p:spPr>
          <a:xfrm>
            <a:off x="457200" y="1604520"/>
            <a:ext cx="8229240" cy="3977280"/>
          </a:xfrm>
          <a:prstGeom prst="rect">
            <a:avLst/>
          </a:prstGeom>
        </p:spPr>
        <p:txBody>
          <a:bodyPr lIns="0" rIns="0" tIns="0" bIns="0"/>
          <a:p>
            <a:pPr>
              <a:buSzPct val="45000"/>
              <a:buFont typeface="StarSymbol"/>
              <a:buChar char=""/>
            </a:pPr>
            <a:r>
              <a:rPr lang="ru-RU" sz="2200">
                <a:latin typeface="Trebuchet MS"/>
              </a:rPr>
              <a:t>Для правки структуры щелкните мышью</a:t>
            </a:r>
            <a:endParaRPr/>
          </a:p>
          <a:p>
            <a:pPr lvl="1">
              <a:buSzPct val="75000"/>
              <a:buFont typeface="StarSymbol"/>
              <a:buChar char=""/>
            </a:pPr>
            <a:r>
              <a:rPr lang="ru-RU">
                <a:latin typeface="Trebuchet MS"/>
              </a:rPr>
              <a:t>Второй уровень структуры</a:t>
            </a:r>
            <a:endParaRPr/>
          </a:p>
          <a:p>
            <a:pPr lvl="2">
              <a:buSzPct val="45000"/>
              <a:buFont typeface="StarSymbol"/>
              <a:buChar char=""/>
            </a:pPr>
            <a:r>
              <a:rPr lang="ru-RU" sz="1600">
                <a:latin typeface="Trebuchet MS"/>
              </a:rPr>
              <a:t>Третий уровень структуры</a:t>
            </a:r>
            <a:endParaRPr/>
          </a:p>
          <a:p>
            <a:pPr lvl="3">
              <a:buSzPct val="75000"/>
              <a:buFont typeface="StarSymbol"/>
              <a:buChar char=""/>
            </a:pPr>
            <a:r>
              <a:rPr lang="ru-RU" sz="1400">
                <a:latin typeface="Trebuchet MS"/>
              </a:rPr>
              <a:t>Четвёртый уровень структуры</a:t>
            </a:r>
            <a:endParaRPr/>
          </a:p>
          <a:p>
            <a:pPr lvl="4">
              <a:buSzPct val="45000"/>
              <a:buFont typeface="StarSymbol"/>
              <a:buChar char=""/>
            </a:pPr>
            <a:r>
              <a:rPr lang="ru-RU" sz="2000">
                <a:latin typeface="Trebuchet MS"/>
              </a:rPr>
              <a:t>Пятый уровень структуры</a:t>
            </a:r>
            <a:endParaRPr/>
          </a:p>
          <a:p>
            <a:pPr lvl="5">
              <a:buSzPct val="45000"/>
              <a:buFont typeface="StarSymbol"/>
              <a:buChar char=""/>
            </a:pPr>
            <a:r>
              <a:rPr lang="ru-RU" sz="2000">
                <a:latin typeface="Trebuchet MS"/>
              </a:rPr>
              <a:t>Шестой уровень структуры</a:t>
            </a:r>
            <a:endParaRPr/>
          </a:p>
          <a:p>
            <a:pPr lvl="6">
              <a:buSzPct val="45000"/>
              <a:buFont typeface="StarSymbol"/>
              <a:buChar char=""/>
            </a:pPr>
            <a:r>
              <a:rPr lang="ru-RU" sz="2000">
                <a:latin typeface="Trebuchet MS"/>
              </a:rPr>
              <a:t>Седьмой уровень структуры</a:t>
            </a:r>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7" name="CustomShape 1"/>
          <p:cNvSpPr/>
          <p:nvPr/>
        </p:nvSpPr>
        <p:spPr>
          <a:xfrm>
            <a:off x="0" y="5105520"/>
            <a:ext cx="9143640" cy="1752120"/>
          </a:xfrm>
          <a:prstGeom prst="rect">
            <a:avLst/>
          </a:prstGeom>
          <a:gradFill>
            <a:gsLst>
              <a:gs pos="0">
                <a:srgbClr val="ffffff"/>
              </a:gs>
              <a:gs pos="100000">
                <a:srgbClr val="b4dcfa"/>
              </a:gs>
            </a:gsLst>
            <a:path path="circle"/>
          </a:gradFill>
          <a:ln w="15840">
            <a:noFill/>
          </a:ln>
        </p:spPr>
      </p:sp>
      <p:sp>
        <p:nvSpPr>
          <p:cNvPr id="48" name="CustomShape 2"/>
          <p:cNvSpPr/>
          <p:nvPr/>
        </p:nvSpPr>
        <p:spPr>
          <a:xfrm>
            <a:off x="0" y="0"/>
            <a:ext cx="9143640" cy="5105160"/>
          </a:xfrm>
          <a:prstGeom prst="rect">
            <a:avLst/>
          </a:prstGeom>
          <a:gradFill>
            <a:gsLst>
              <a:gs pos="0">
                <a:srgbClr val="ffffff"/>
              </a:gs>
              <a:gs pos="100000">
                <a:srgbClr val="b4dcfa"/>
              </a:gs>
            </a:gsLst>
            <a:path path="circle"/>
          </a:gradFill>
          <a:ln w="15840">
            <a:noFill/>
          </a:ln>
        </p:spPr>
      </p:sp>
      <p:sp>
        <p:nvSpPr>
          <p:cNvPr id="49" name="CustomShape 3"/>
          <p:cNvSpPr/>
          <p:nvPr/>
        </p:nvSpPr>
        <p:spPr>
          <a:xfrm>
            <a:off x="0" y="3768480"/>
            <a:ext cx="9143640" cy="2285640"/>
          </a:xfrm>
          <a:prstGeom prst="rect">
            <a:avLst/>
          </a:prstGeom>
          <a:gradFill>
            <a:gsLst>
              <a:gs pos="0">
                <a:srgbClr val="b4dcfa"/>
              </a:gs>
              <a:gs pos="100000">
                <a:srgbClr val="ffffff"/>
              </a:gs>
            </a:gsLst>
            <a:lin ang="5400000"/>
          </a:gradFill>
          <a:ln w="15840">
            <a:noFill/>
          </a:ln>
        </p:spPr>
      </p:sp>
      <p:sp>
        <p:nvSpPr>
          <p:cNvPr id="50" name="CustomShape 4"/>
          <p:cNvSpPr/>
          <p:nvPr/>
        </p:nvSpPr>
        <p:spPr>
          <a:xfrm>
            <a:off x="0" y="1600200"/>
            <a:ext cx="9143640" cy="5105160"/>
          </a:xfrm>
          <a:prstGeom prst="ellipse">
            <a:avLst/>
          </a:prstGeom>
          <a:gradFill>
            <a:gsLst>
              <a:gs pos="0">
                <a:srgbClr val="ffffff"/>
              </a:gs>
              <a:gs pos="100000">
                <a:srgbClr val="ffffff"/>
              </a:gs>
            </a:gsLst>
            <a:path path="circle"/>
          </a:gradFill>
          <a:ln w="15840">
            <a:noFill/>
          </a:ln>
        </p:spPr>
      </p:sp>
      <p:sp>
        <p:nvSpPr>
          <p:cNvPr id="51" name="PlaceHolder 5"/>
          <p:cNvSpPr>
            <a:spLocks noGrp="1"/>
          </p:cNvSpPr>
          <p:nvPr>
            <p:ph type="title"/>
          </p:nvPr>
        </p:nvSpPr>
        <p:spPr>
          <a:xfrm>
            <a:off x="1793160" y="4372200"/>
            <a:ext cx="6512040" cy="1142640"/>
          </a:xfrm>
          <a:prstGeom prst="rect">
            <a:avLst/>
          </a:prstGeom>
        </p:spPr>
        <p:txBody>
          <a:bodyPr/>
          <a:p>
            <a:pPr algn="r">
              <a:lnSpc>
                <a:spcPct val="100000"/>
              </a:lnSpc>
              <a:buSzPct val="128000"/>
              <a:buFont typeface="Georgia"/>
              <a:buChar char="*"/>
            </a:pPr>
            <a:r>
              <a:rPr b="1" lang="ru-RU" sz="4600">
                <a:solidFill>
                  <a:srgbClr val="000000"/>
                </a:solidFill>
                <a:latin typeface="Trebuchet MS"/>
              </a:rPr>
              <a:t>Для правки текста заголовка щелкните мышьюОбразец заголовка</a:t>
            </a:r>
            <a:endParaRPr/>
          </a:p>
        </p:txBody>
      </p:sp>
      <p:sp>
        <p:nvSpPr>
          <p:cNvPr id="52" name="PlaceHolder 6"/>
          <p:cNvSpPr>
            <a:spLocks noGrp="1"/>
          </p:cNvSpPr>
          <p:nvPr>
            <p:ph type="dt"/>
          </p:nvPr>
        </p:nvSpPr>
        <p:spPr>
          <a:xfrm>
            <a:off x="6172200" y="6172200"/>
            <a:ext cx="2514240" cy="364680"/>
          </a:xfrm>
          <a:prstGeom prst="rect">
            <a:avLst/>
          </a:prstGeom>
        </p:spPr>
        <p:txBody>
          <a:bodyPr anchor="ctr"/>
          <a:p>
            <a:pPr algn="r">
              <a:lnSpc>
                <a:spcPct val="100000"/>
              </a:lnSpc>
            </a:pPr>
            <a:r>
              <a:rPr b="1" lang="ru-RU" sz="1100">
                <a:solidFill>
                  <a:srgbClr val="808080"/>
                </a:solidFill>
                <a:latin typeface="Trebuchet MS"/>
              </a:rPr>
              <a:t>11.4.17</a:t>
            </a:r>
            <a:endParaRPr/>
          </a:p>
        </p:txBody>
      </p:sp>
      <p:sp>
        <p:nvSpPr>
          <p:cNvPr id="53" name="PlaceHolder 7"/>
          <p:cNvSpPr>
            <a:spLocks noGrp="1"/>
          </p:cNvSpPr>
          <p:nvPr>
            <p:ph type="ftr"/>
          </p:nvPr>
        </p:nvSpPr>
        <p:spPr>
          <a:xfrm>
            <a:off x="457200" y="6172200"/>
            <a:ext cx="3352320" cy="364680"/>
          </a:xfrm>
          <a:prstGeom prst="rect">
            <a:avLst/>
          </a:prstGeom>
        </p:spPr>
        <p:txBody>
          <a:bodyPr anchor="ctr"/>
          <a:p>
            <a:endParaRPr/>
          </a:p>
        </p:txBody>
      </p:sp>
      <p:sp>
        <p:nvSpPr>
          <p:cNvPr id="54" name="PlaceHolder 8"/>
          <p:cNvSpPr>
            <a:spLocks noGrp="1"/>
          </p:cNvSpPr>
          <p:nvPr>
            <p:ph type="sldNum"/>
          </p:nvPr>
        </p:nvSpPr>
        <p:spPr>
          <a:xfrm>
            <a:off x="3809880" y="6172200"/>
            <a:ext cx="1828440" cy="364680"/>
          </a:xfrm>
          <a:prstGeom prst="rect">
            <a:avLst/>
          </a:prstGeom>
        </p:spPr>
        <p:txBody>
          <a:bodyPr anchor="ctr"/>
          <a:p>
            <a:pPr algn="ctr">
              <a:lnSpc>
                <a:spcPct val="100000"/>
              </a:lnSpc>
            </a:pPr>
            <a:fld id="{73F6665B-3D3B-4AA9-A183-B844F3F9921A}" type="slidenum">
              <a:rPr b="1" lang="ru-RU" sz="1200">
                <a:solidFill>
                  <a:srgbClr val="808080"/>
                </a:solidFill>
                <a:latin typeface="Trebuchet MS"/>
              </a:rPr>
              <a:t>&lt;номер&gt;</a:t>
            </a:fld>
            <a:endParaRPr/>
          </a:p>
        </p:txBody>
      </p:sp>
      <p:sp>
        <p:nvSpPr>
          <p:cNvPr id="55" name="PlaceHolder 9"/>
          <p:cNvSpPr>
            <a:spLocks noGrp="1"/>
          </p:cNvSpPr>
          <p:nvPr>
            <p:ph type="body"/>
          </p:nvPr>
        </p:nvSpPr>
        <p:spPr>
          <a:xfrm>
            <a:off x="457200" y="1604520"/>
            <a:ext cx="8229240" cy="3977280"/>
          </a:xfrm>
          <a:prstGeom prst="rect">
            <a:avLst/>
          </a:prstGeom>
        </p:spPr>
        <p:txBody>
          <a:bodyPr lIns="0" rIns="0" tIns="0" bIns="0"/>
          <a:p>
            <a:pPr>
              <a:buSzPct val="45000"/>
              <a:buFont typeface="StarSymbol"/>
              <a:buChar char=""/>
            </a:pPr>
            <a:r>
              <a:rPr lang="ru-RU" sz="2200">
                <a:latin typeface="Trebuchet MS"/>
              </a:rPr>
              <a:t>Для правки структуры щелкните мышью</a:t>
            </a:r>
            <a:endParaRPr/>
          </a:p>
          <a:p>
            <a:pPr lvl="1">
              <a:buSzPct val="75000"/>
              <a:buFont typeface="StarSymbol"/>
              <a:buChar char=""/>
            </a:pPr>
            <a:r>
              <a:rPr lang="ru-RU">
                <a:latin typeface="Trebuchet MS"/>
              </a:rPr>
              <a:t>Второй уровень структуры</a:t>
            </a:r>
            <a:endParaRPr/>
          </a:p>
          <a:p>
            <a:pPr lvl="2">
              <a:buSzPct val="45000"/>
              <a:buFont typeface="StarSymbol"/>
              <a:buChar char=""/>
            </a:pPr>
            <a:r>
              <a:rPr lang="ru-RU" sz="1600">
                <a:latin typeface="Trebuchet MS"/>
              </a:rPr>
              <a:t>Третий уровень структуры</a:t>
            </a:r>
            <a:endParaRPr/>
          </a:p>
          <a:p>
            <a:pPr lvl="3">
              <a:buSzPct val="75000"/>
              <a:buFont typeface="StarSymbol"/>
              <a:buChar char=""/>
            </a:pPr>
            <a:r>
              <a:rPr lang="ru-RU" sz="1400">
                <a:latin typeface="Trebuchet MS"/>
              </a:rPr>
              <a:t>Четвёртый уровень структуры</a:t>
            </a:r>
            <a:endParaRPr/>
          </a:p>
          <a:p>
            <a:pPr lvl="4">
              <a:buSzPct val="45000"/>
              <a:buFont typeface="StarSymbol"/>
              <a:buChar char=""/>
            </a:pPr>
            <a:r>
              <a:rPr lang="ru-RU" sz="2000">
                <a:latin typeface="Trebuchet MS"/>
              </a:rPr>
              <a:t>Пятый уровень структуры</a:t>
            </a:r>
            <a:endParaRPr/>
          </a:p>
          <a:p>
            <a:pPr lvl="5">
              <a:buSzPct val="45000"/>
              <a:buFont typeface="StarSymbol"/>
              <a:buChar char=""/>
            </a:pPr>
            <a:r>
              <a:rPr lang="ru-RU" sz="2000">
                <a:latin typeface="Trebuchet MS"/>
              </a:rPr>
              <a:t>Шестой уровень структуры</a:t>
            </a:r>
            <a:endParaRPr/>
          </a:p>
          <a:p>
            <a:pPr lvl="6">
              <a:buSzPct val="45000"/>
              <a:buFont typeface="StarSymbol"/>
              <a:buChar char=""/>
            </a:pPr>
            <a:r>
              <a:rPr lang="ru-RU" sz="2000">
                <a:latin typeface="Trebuchet MS"/>
              </a:rPr>
              <a:t>Седьмой уровень структуры</a:t>
            </a:r>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7.xml"/>
</Relationships>
</file>

<file path=ppt/slides/_rels/slide3.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7.xml"/>
</Relationships>
</file>

<file path=ppt/slides/_rels/slide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7.xml"/>
</Relationships>
</file>

<file path=ppt/slides/_rels/slide5.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7.xml"/>
</Relationships>
</file>

<file path=ppt/slides/_rels/slide6.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7.xml"/>
</Relationships>
</file>

<file path=ppt/slides/_rels/slide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image" Target="../media/image11.png"/><Relationship Id="rId3" Type="http://schemas.openxmlformats.org/officeDocument/2006/relationships/slideLayout" Target="../slideLayouts/slideLayout17.xml"/>
</Relationships>
</file>

<file path=ppt/slides/_rels/slide8.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7.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0" name="TextShape 1"/>
          <p:cNvSpPr txBox="1"/>
          <p:nvPr/>
        </p:nvSpPr>
        <p:spPr>
          <a:xfrm>
            <a:off x="1473840" y="4077000"/>
            <a:ext cx="6554160" cy="1857240"/>
          </a:xfrm>
          <a:prstGeom prst="rect">
            <a:avLst/>
          </a:prstGeom>
        </p:spPr>
        <p:txBody>
          <a:bodyPr/>
          <a:p>
            <a:pPr algn="r">
              <a:lnSpc>
                <a:spcPct val="100000"/>
              </a:lnSpc>
            </a:pPr>
            <a:r>
              <a:rPr lang="ru-RU" sz="4800">
                <a:solidFill>
                  <a:srgbClr val="212745"/>
                </a:solidFill>
                <a:latin typeface="Aharoni"/>
              </a:rPr>
              <a:t>Its history</a:t>
            </a:r>
            <a:endParaRPr/>
          </a:p>
        </p:txBody>
      </p:sp>
      <p:sp>
        <p:nvSpPr>
          <p:cNvPr id="91" name="TextShape 2"/>
          <p:cNvSpPr txBox="1"/>
          <p:nvPr/>
        </p:nvSpPr>
        <p:spPr>
          <a:xfrm>
            <a:off x="971640" y="980640"/>
            <a:ext cx="7200360" cy="3168000"/>
          </a:xfrm>
          <a:prstGeom prst="rect">
            <a:avLst/>
          </a:prstGeom>
        </p:spPr>
        <p:txBody>
          <a:bodyPr/>
          <a:p>
            <a:pPr>
              <a:lnSpc>
                <a:spcPct val="100000"/>
              </a:lnSpc>
              <a:buSzPct val="128000"/>
              <a:buFont typeface="Georgia"/>
              <a:buChar char="*"/>
            </a:pPr>
            <a:r>
              <a:rPr b="1" lang="ru-RU" sz="5400">
                <a:solidFill>
                  <a:srgbClr val="000000"/>
                </a:solidFill>
                <a:latin typeface="Trebuchet MS"/>
              </a:rPr>
              <a:t>Mari State National Drama Theatre of Shketan</a:t>
            </a:r>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2" name="TextShape 1"/>
          <p:cNvSpPr txBox="1"/>
          <p:nvPr/>
        </p:nvSpPr>
        <p:spPr>
          <a:xfrm>
            <a:off x="467640" y="188640"/>
            <a:ext cx="8528400" cy="2736000"/>
          </a:xfrm>
          <a:prstGeom prst="rect">
            <a:avLst/>
          </a:prstGeom>
        </p:spPr>
        <p:txBody>
          <a:bodyPr/>
          <a:p>
            <a:pPr algn="r">
              <a:lnSpc>
                <a:spcPct val="100000"/>
              </a:lnSpc>
              <a:buSzPct val="128000"/>
              <a:buFont typeface="Georgia"/>
              <a:buChar char="*"/>
            </a:pPr>
            <a:r>
              <a:rPr b="1" lang="ru-RU" sz="2800">
                <a:solidFill>
                  <a:srgbClr val="000000"/>
                </a:solidFill>
                <a:latin typeface="Aharoni"/>
              </a:rPr>
              <a:t>The 29th on November can be considered as the birthday of Mari Theatre. This day in 1919 there was the show "Закон шумлык" (Because of the law) of Mari playwright Tynysh Osyp. It was carried out by teachers – enthusiasts Belkov and Belyaev.</a:t>
            </a:r>
            <a:endParaRPr/>
          </a:p>
        </p:txBody>
      </p:sp>
      <p:pic>
        <p:nvPicPr>
          <p:cNvPr id="93" name="Picture 2" descr=""/>
          <p:cNvPicPr/>
          <p:nvPr/>
        </p:nvPicPr>
        <p:blipFill>
          <a:blip r:embed="rId1"/>
          <a:stretch>
            <a:fillRect/>
          </a:stretch>
        </p:blipFill>
        <p:spPr>
          <a:xfrm>
            <a:off x="323640" y="2881440"/>
            <a:ext cx="8496720" cy="373464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4" name="TextShape 1"/>
          <p:cNvSpPr txBox="1"/>
          <p:nvPr/>
        </p:nvSpPr>
        <p:spPr>
          <a:xfrm>
            <a:off x="395640" y="332640"/>
            <a:ext cx="8352720" cy="2160000"/>
          </a:xfrm>
          <a:prstGeom prst="rect">
            <a:avLst/>
          </a:prstGeom>
        </p:spPr>
        <p:txBody>
          <a:bodyPr/>
          <a:p>
            <a:pPr algn="r">
              <a:lnSpc>
                <a:spcPct val="100000"/>
              </a:lnSpc>
              <a:buSzPct val="128000"/>
              <a:buFont typeface="Georgia"/>
              <a:buChar char="*"/>
            </a:pPr>
            <a:r>
              <a:rPr b="1" lang="ru-RU" sz="2800">
                <a:solidFill>
                  <a:srgbClr val="000000"/>
                </a:solidFill>
                <a:latin typeface="Times New Roman"/>
              </a:rPr>
              <a:t>The history of Mari theater is as the form of professional art. It is divided into two periods: the amateur period (1919 - 1929) and professional, which began in October 1929 and continues to the present.</a:t>
            </a:r>
            <a:endParaRPr/>
          </a:p>
        </p:txBody>
      </p:sp>
      <p:pic>
        <p:nvPicPr>
          <p:cNvPr id="95" name="Picture 2" descr=""/>
          <p:cNvPicPr/>
          <p:nvPr/>
        </p:nvPicPr>
        <p:blipFill>
          <a:blip r:embed="rId1"/>
          <a:stretch>
            <a:fillRect/>
          </a:stretch>
        </p:blipFill>
        <p:spPr>
          <a:xfrm>
            <a:off x="243000" y="2587320"/>
            <a:ext cx="6048360" cy="4125240"/>
          </a:xfrm>
          <a:prstGeom prst="rect">
            <a:avLst/>
          </a:prstGeom>
          <a:ln>
            <a:noFill/>
          </a:ln>
        </p:spPr>
      </p:pic>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6" name="TextShape 1"/>
          <p:cNvSpPr txBox="1"/>
          <p:nvPr/>
        </p:nvSpPr>
        <p:spPr>
          <a:xfrm>
            <a:off x="0" y="4365000"/>
            <a:ext cx="9143640" cy="2492640"/>
          </a:xfrm>
          <a:prstGeom prst="rect">
            <a:avLst/>
          </a:prstGeom>
        </p:spPr>
        <p:txBody>
          <a:bodyPr/>
          <a:p>
            <a:pPr algn="just">
              <a:lnSpc>
                <a:spcPct val="100000"/>
              </a:lnSpc>
              <a:buSzPct val="128000"/>
              <a:buFont typeface="Georgia"/>
              <a:buChar char="*"/>
            </a:pPr>
            <a:r>
              <a:rPr b="1" lang="ru-RU" sz="3200">
                <a:solidFill>
                  <a:srgbClr val="000000"/>
                </a:solidFill>
                <a:latin typeface="Times New Roman"/>
              </a:rPr>
              <a:t>In the 23rd of 1929 there was the first edition of the Mari studio of musical and dramatic arts directed by Naum Kalender. Such performances as "Mÿksh otar" and "Ilyshevÿd" were shown that years</a:t>
            </a:r>
            <a:r>
              <a:rPr b="1" lang="ru-RU" sz="2400">
                <a:solidFill>
                  <a:srgbClr val="000000"/>
                </a:solidFill>
                <a:latin typeface="Times New Roman"/>
              </a:rPr>
              <a:t>.</a:t>
            </a:r>
            <a:endParaRPr/>
          </a:p>
        </p:txBody>
      </p:sp>
      <p:pic>
        <p:nvPicPr>
          <p:cNvPr id="97" name="Picture 2" descr=""/>
          <p:cNvPicPr/>
          <p:nvPr/>
        </p:nvPicPr>
        <p:blipFill>
          <a:blip r:embed="rId1"/>
          <a:stretch>
            <a:fillRect/>
          </a:stretch>
        </p:blipFill>
        <p:spPr>
          <a:xfrm>
            <a:off x="107640" y="116640"/>
            <a:ext cx="9036000" cy="4176000"/>
          </a:xfrm>
          <a:prstGeom prst="rect">
            <a:avLst/>
          </a:prstGeom>
          <a:ln>
            <a:noFill/>
          </a:ln>
        </p:spPr>
      </p:pic>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98" name="TextShape 1"/>
          <p:cNvSpPr txBox="1"/>
          <p:nvPr/>
        </p:nvSpPr>
        <p:spPr>
          <a:xfrm>
            <a:off x="107640" y="4077000"/>
            <a:ext cx="8888400" cy="2592000"/>
          </a:xfrm>
          <a:prstGeom prst="rect">
            <a:avLst/>
          </a:prstGeom>
        </p:spPr>
        <p:txBody>
          <a:bodyPr/>
          <a:p>
            <a:pPr algn="r">
              <a:lnSpc>
                <a:spcPct val="100000"/>
              </a:lnSpc>
              <a:buSzPct val="128000"/>
              <a:buFont typeface="Georgia"/>
              <a:buChar char="*"/>
            </a:pPr>
            <a:r>
              <a:rPr b="1" lang="ru-RU" sz="2800">
                <a:solidFill>
                  <a:srgbClr val="000000"/>
                </a:solidFill>
                <a:latin typeface="Times New Roman"/>
              </a:rPr>
              <a:t>In summer of 1930 these Margostheater participated in the All-Union competition of theaters and arts of the USSR. It was awarded. The beginning of 30s was the difficult period for the theater because Kalender left the theater, actors went to study and there were some financial difficulties. </a:t>
            </a:r>
            <a:endParaRPr/>
          </a:p>
        </p:txBody>
      </p:sp>
      <p:pic>
        <p:nvPicPr>
          <p:cNvPr id="99" name="Picture 2" descr=""/>
          <p:cNvPicPr/>
          <p:nvPr/>
        </p:nvPicPr>
        <p:blipFill>
          <a:blip r:embed="rId1"/>
          <a:stretch>
            <a:fillRect/>
          </a:stretch>
        </p:blipFill>
        <p:spPr>
          <a:xfrm>
            <a:off x="420840" y="260640"/>
            <a:ext cx="5688360" cy="3672000"/>
          </a:xfrm>
          <a:prstGeom prst="rect">
            <a:avLst/>
          </a:prstGeom>
          <a:ln>
            <a:noFill/>
          </a:ln>
        </p:spPr>
      </p:pic>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0" name="TextShape 1"/>
          <p:cNvSpPr txBox="1"/>
          <p:nvPr/>
        </p:nvSpPr>
        <p:spPr>
          <a:xfrm>
            <a:off x="323640" y="5085360"/>
            <a:ext cx="8168400" cy="1511640"/>
          </a:xfrm>
          <a:prstGeom prst="rect">
            <a:avLst/>
          </a:prstGeom>
        </p:spPr>
        <p:txBody>
          <a:bodyPr/>
          <a:p>
            <a:pPr algn="r">
              <a:lnSpc>
                <a:spcPct val="100000"/>
              </a:lnSpc>
              <a:buSzPct val="128000"/>
              <a:buFont typeface="Georgia"/>
              <a:buChar char="*"/>
            </a:pPr>
            <a:r>
              <a:rPr b="1" lang="ru-RU" sz="2400">
                <a:solidFill>
                  <a:srgbClr val="000000"/>
                </a:solidFill>
                <a:latin typeface="Times New Roman"/>
              </a:rPr>
              <a:t>In 1939 the theater celebrates the 20th anniversary. This year, the Presidium of the Supreme Soviet MASSR established the honorary title "Honored Artist of Mari ASSR". The first actor that was awarded was Ivan Yakaev. </a:t>
            </a:r>
            <a:endParaRPr/>
          </a:p>
        </p:txBody>
      </p:sp>
      <p:pic>
        <p:nvPicPr>
          <p:cNvPr id="101" name="Picture 2" descr=""/>
          <p:cNvPicPr/>
          <p:nvPr/>
        </p:nvPicPr>
        <p:blipFill>
          <a:blip r:embed="rId1"/>
          <a:stretch>
            <a:fillRect/>
          </a:stretch>
        </p:blipFill>
        <p:spPr>
          <a:xfrm>
            <a:off x="827640" y="332640"/>
            <a:ext cx="7437960" cy="4713480"/>
          </a:xfrm>
          <a:prstGeom prst="rect">
            <a:avLst/>
          </a:prstGeom>
          <a:ln>
            <a:noFill/>
          </a:ln>
        </p:spPr>
      </p:pic>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2" name="TextShape 1"/>
          <p:cNvSpPr txBox="1"/>
          <p:nvPr/>
        </p:nvSpPr>
        <p:spPr>
          <a:xfrm>
            <a:off x="179640" y="4365000"/>
            <a:ext cx="8856720" cy="2348640"/>
          </a:xfrm>
          <a:prstGeom prst="rect">
            <a:avLst/>
          </a:prstGeom>
        </p:spPr>
        <p:txBody>
          <a:bodyPr/>
          <a:p>
            <a:pPr algn="r">
              <a:lnSpc>
                <a:spcPct val="100000"/>
              </a:lnSpc>
              <a:buSzPct val="128000"/>
              <a:buFont typeface="Georgia"/>
              <a:buChar char="*"/>
            </a:pPr>
            <a:r>
              <a:rPr b="1" lang="ru-RU" sz="2400">
                <a:solidFill>
                  <a:srgbClr val="000000"/>
                </a:solidFill>
                <a:latin typeface="Times New Roman"/>
              </a:rPr>
              <a:t>In 1948 Mari State Drama Theatre was named after Yakov Pavlovich Shketan. E. G. Amantov became the director in 1950. From 1953 to 1955 Babenko was the head of the theatre. In 1955 united mari theatre was divided into Mari State Theatre of Shketan and Republic Russian Drama Theatre of Mari ASSR.</a:t>
            </a:r>
            <a:endParaRPr/>
          </a:p>
        </p:txBody>
      </p:sp>
      <p:pic>
        <p:nvPicPr>
          <p:cNvPr id="103" name="Picture 2" descr=""/>
          <p:cNvPicPr/>
          <p:nvPr/>
        </p:nvPicPr>
        <p:blipFill>
          <a:blip r:embed="rId1"/>
          <a:stretch>
            <a:fillRect/>
          </a:stretch>
        </p:blipFill>
        <p:spPr>
          <a:xfrm>
            <a:off x="4716000" y="188640"/>
            <a:ext cx="4427640" cy="4104000"/>
          </a:xfrm>
          <a:prstGeom prst="rect">
            <a:avLst/>
          </a:prstGeom>
          <a:ln>
            <a:noFill/>
          </a:ln>
        </p:spPr>
      </p:pic>
      <p:pic>
        <p:nvPicPr>
          <p:cNvPr id="104" name="Picture 3" descr=""/>
          <p:cNvPicPr/>
          <p:nvPr/>
        </p:nvPicPr>
        <p:blipFill>
          <a:blip r:embed="rId2"/>
          <a:stretch>
            <a:fillRect/>
          </a:stretch>
        </p:blipFill>
        <p:spPr>
          <a:xfrm>
            <a:off x="0" y="188640"/>
            <a:ext cx="4571280" cy="4104000"/>
          </a:xfrm>
          <a:prstGeom prst="rect">
            <a:avLst/>
          </a:prstGeom>
          <a:ln>
            <a:noFill/>
          </a:ln>
        </p:spPr>
      </p:pic>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05" name="TextShape 1"/>
          <p:cNvSpPr txBox="1"/>
          <p:nvPr/>
        </p:nvSpPr>
        <p:spPr>
          <a:xfrm>
            <a:off x="251640" y="4372200"/>
            <a:ext cx="8784720" cy="2296800"/>
          </a:xfrm>
          <a:prstGeom prst="rect">
            <a:avLst/>
          </a:prstGeom>
        </p:spPr>
        <p:txBody>
          <a:bodyPr/>
          <a:p>
            <a:pPr algn="r">
              <a:lnSpc>
                <a:spcPct val="100000"/>
              </a:lnSpc>
              <a:buSzPct val="128000"/>
              <a:buFont typeface="Georgia"/>
              <a:buChar char="*"/>
            </a:pPr>
            <a:r>
              <a:rPr b="1" lang="ru-RU" sz="2800">
                <a:solidFill>
                  <a:srgbClr val="000000"/>
                </a:solidFill>
                <a:latin typeface="Times New Roman"/>
              </a:rPr>
              <a:t> </a:t>
            </a:r>
            <a:r>
              <a:rPr b="1" lang="ru-RU" sz="2800">
                <a:solidFill>
                  <a:srgbClr val="000000"/>
                </a:solidFill>
                <a:latin typeface="Times New Roman"/>
              </a:rPr>
              <a:t>Mari National Theatre of Shketan is the creative team that tries to save national traditions and join world theatrical process.</a:t>
            </a:r>
            <a:endParaRPr/>
          </a:p>
        </p:txBody>
      </p:sp>
      <p:pic>
        <p:nvPicPr>
          <p:cNvPr id="106" name="Picture 3" descr=""/>
          <p:cNvPicPr/>
          <p:nvPr/>
        </p:nvPicPr>
        <p:blipFill>
          <a:blip r:embed="rId1"/>
          <a:stretch>
            <a:fillRect/>
          </a:stretch>
        </p:blipFill>
        <p:spPr>
          <a:xfrm>
            <a:off x="2160000" y="144000"/>
            <a:ext cx="5760360" cy="4140720"/>
          </a:xfrm>
          <a:prstGeom prst="rect">
            <a:avLst/>
          </a:prstGeom>
          <a:ln>
            <a:noFill/>
          </a:ln>
        </p:spPr>
      </p:pic>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