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100D"/>
    <a:srgbClr val="005A7E"/>
    <a:srgbClr val="C5700A"/>
    <a:srgbClr val="4A2B0E"/>
    <a:srgbClr val="1D120E"/>
    <a:srgbClr val="000306"/>
    <a:srgbClr val="FF6C99"/>
    <a:srgbClr val="526664"/>
    <a:srgbClr val="B5B5B3"/>
    <a:srgbClr val="00B9CD"/>
  </p:clrMru>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horzBarState="maximized">
    <p:restoredLeft sz="15000" autoAdjust="0"/>
    <p:restoredTop sz="94660"/>
  </p:normalViewPr>
  <p:slideViewPr>
    <p:cSldViewPr snapToGrid="0">
      <p:cViewPr varScale="1">
        <p:scale>
          <a:sx n="122" d="100"/>
          <a:sy n="122" d="100"/>
        </p:scale>
        <p:origin x="-1320" y="-90"/>
      </p:cViewPr>
      <p:guideLst>
        <p:guide orient="horz" pos="2160"/>
        <p:guide pos="288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ru-RU" smtClean="0"/>
              <a:t>Образец заголовка</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D2016556-29AD-44B1-8A1C-ABE338D926E3}" type="datetimeFigureOut">
              <a:rPr lang="ru-RU" smtClean="0"/>
              <a:pPr/>
              <a:t>18.12.2017</a:t>
            </a:fld>
            <a:endParaRPr lang="ru-RU"/>
          </a:p>
        </p:txBody>
      </p:sp>
      <p:sp>
        <p:nvSpPr>
          <p:cNvPr id="5" name="Footer Placeholder 4"/>
          <p:cNvSpPr>
            <a:spLocks noGrp="1"/>
          </p:cNvSpPr>
          <p:nvPr>
            <p:ph type="ftr" sz="quarter" idx="11"/>
          </p:nvPr>
        </p:nvSpPr>
        <p:spPr/>
        <p:txBody>
          <a:bodyPr/>
          <a:lstStyle/>
          <a:p>
            <a:endParaRPr lang="ru-RU" dirty="0"/>
          </a:p>
        </p:txBody>
      </p:sp>
      <p:sp>
        <p:nvSpPr>
          <p:cNvPr id="6" name="Slide Number Placeholder 5"/>
          <p:cNvSpPr>
            <a:spLocks noGrp="1"/>
          </p:cNvSpPr>
          <p:nvPr>
            <p:ph type="sldNum" sz="quarter" idx="12"/>
          </p:nvPr>
        </p:nvSpPr>
        <p:spPr/>
        <p:txBody>
          <a:bodyPr/>
          <a:lstStyle/>
          <a:p>
            <a:fld id="{058DFFB4-B522-49A9-895A-71E37BE27F01}" type="slidenum">
              <a:rPr lang="ru-RU" smtClean="0"/>
              <a:pPr/>
              <a:t>‹#›</a:t>
            </a:fld>
            <a:endParaRPr lang="ru-RU"/>
          </a:p>
        </p:txBody>
      </p:sp>
    </p:spTree>
    <p:extLst>
      <p:ext uri="{BB962C8B-B14F-4D97-AF65-F5344CB8AC3E}">
        <p14:creationId xmlns="" xmlns:p14="http://schemas.microsoft.com/office/powerpoint/2010/main" val="421549082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D2016556-29AD-44B1-8A1C-ABE338D926E3}" type="datetimeFigureOut">
              <a:rPr lang="ru-RU" smtClean="0"/>
              <a:pPr/>
              <a:t>18.12.2017</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058DFFB4-B522-49A9-895A-71E37BE27F01}" type="slidenum">
              <a:rPr lang="ru-RU" smtClean="0"/>
              <a:pPr/>
              <a:t>‹#›</a:t>
            </a:fld>
            <a:endParaRPr lang="ru-RU"/>
          </a:p>
        </p:txBody>
      </p:sp>
    </p:spTree>
    <p:extLst>
      <p:ext uri="{BB962C8B-B14F-4D97-AF65-F5344CB8AC3E}">
        <p14:creationId xmlns="" xmlns:p14="http://schemas.microsoft.com/office/powerpoint/2010/main" val="210063453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D2016556-29AD-44B1-8A1C-ABE338D926E3}" type="datetimeFigureOut">
              <a:rPr lang="ru-RU" smtClean="0"/>
              <a:pPr/>
              <a:t>18.12.2017</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058DFFB4-B522-49A9-895A-71E37BE27F01}" type="slidenum">
              <a:rPr lang="ru-RU" smtClean="0"/>
              <a:pPr/>
              <a:t>‹#›</a:t>
            </a:fld>
            <a:endParaRPr lang="ru-RU"/>
          </a:p>
        </p:txBody>
      </p:sp>
    </p:spTree>
    <p:extLst>
      <p:ext uri="{BB962C8B-B14F-4D97-AF65-F5344CB8AC3E}">
        <p14:creationId xmlns="" xmlns:p14="http://schemas.microsoft.com/office/powerpoint/2010/main" val="33110149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D2016556-29AD-44B1-8A1C-ABE338D926E3}" type="datetimeFigureOut">
              <a:rPr lang="ru-RU" smtClean="0"/>
              <a:pPr/>
              <a:t>18.12.2017</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058DFFB4-B522-49A9-895A-71E37BE27F01}" type="slidenum">
              <a:rPr lang="ru-RU" smtClean="0"/>
              <a:pPr/>
              <a:t>‹#›</a:t>
            </a:fld>
            <a:endParaRPr lang="ru-RU"/>
          </a:p>
        </p:txBody>
      </p:sp>
    </p:spTree>
    <p:extLst>
      <p:ext uri="{BB962C8B-B14F-4D97-AF65-F5344CB8AC3E}">
        <p14:creationId xmlns="" xmlns:p14="http://schemas.microsoft.com/office/powerpoint/2010/main" val="316756879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ru-RU" smtClean="0"/>
              <a:t>Образец заголовка</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D2016556-29AD-44B1-8A1C-ABE338D926E3}" type="datetimeFigureOut">
              <a:rPr lang="ru-RU" smtClean="0"/>
              <a:pPr/>
              <a:t>18.12.2017</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058DFFB4-B522-49A9-895A-71E37BE27F01}" type="slidenum">
              <a:rPr lang="ru-RU" smtClean="0"/>
              <a:pPr/>
              <a:t>‹#›</a:t>
            </a:fld>
            <a:endParaRPr lang="ru-RU"/>
          </a:p>
        </p:txBody>
      </p:sp>
    </p:spTree>
    <p:extLst>
      <p:ext uri="{BB962C8B-B14F-4D97-AF65-F5344CB8AC3E}">
        <p14:creationId xmlns="" xmlns:p14="http://schemas.microsoft.com/office/powerpoint/2010/main" val="32375963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D2016556-29AD-44B1-8A1C-ABE338D926E3}" type="datetimeFigureOut">
              <a:rPr lang="ru-RU" smtClean="0"/>
              <a:pPr/>
              <a:t>18.12.2017</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058DFFB4-B522-49A9-895A-71E37BE27F01}" type="slidenum">
              <a:rPr lang="ru-RU" smtClean="0"/>
              <a:pPr/>
              <a:t>‹#›</a:t>
            </a:fld>
            <a:endParaRPr lang="ru-RU"/>
          </a:p>
        </p:txBody>
      </p:sp>
    </p:spTree>
    <p:extLst>
      <p:ext uri="{BB962C8B-B14F-4D97-AF65-F5344CB8AC3E}">
        <p14:creationId xmlns="" xmlns:p14="http://schemas.microsoft.com/office/powerpoint/2010/main" val="342201421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ru-RU" smtClean="0"/>
              <a:t>Образец заголовка</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629842" y="2505075"/>
            <a:ext cx="3868340"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4629150" y="2505075"/>
            <a:ext cx="3887391"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D2016556-29AD-44B1-8A1C-ABE338D926E3}" type="datetimeFigureOut">
              <a:rPr lang="ru-RU" smtClean="0"/>
              <a:pPr/>
              <a:t>18.12.2017</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058DFFB4-B522-49A9-895A-71E37BE27F01}" type="slidenum">
              <a:rPr lang="ru-RU" smtClean="0"/>
              <a:pPr/>
              <a:t>‹#›</a:t>
            </a:fld>
            <a:endParaRPr lang="ru-RU"/>
          </a:p>
        </p:txBody>
      </p:sp>
    </p:spTree>
    <p:extLst>
      <p:ext uri="{BB962C8B-B14F-4D97-AF65-F5344CB8AC3E}">
        <p14:creationId xmlns="" xmlns:p14="http://schemas.microsoft.com/office/powerpoint/2010/main" val="35187735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D2016556-29AD-44B1-8A1C-ABE338D926E3}" type="datetimeFigureOut">
              <a:rPr lang="ru-RU" smtClean="0"/>
              <a:pPr/>
              <a:t>18.12.2017</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058DFFB4-B522-49A9-895A-71E37BE27F01}" type="slidenum">
              <a:rPr lang="ru-RU" smtClean="0"/>
              <a:pPr/>
              <a:t>‹#›</a:t>
            </a:fld>
            <a:endParaRPr lang="ru-RU"/>
          </a:p>
        </p:txBody>
      </p:sp>
    </p:spTree>
    <p:extLst>
      <p:ext uri="{BB962C8B-B14F-4D97-AF65-F5344CB8AC3E}">
        <p14:creationId xmlns="" xmlns:p14="http://schemas.microsoft.com/office/powerpoint/2010/main" val="255721867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2016556-29AD-44B1-8A1C-ABE338D926E3}" type="datetimeFigureOut">
              <a:rPr lang="ru-RU" smtClean="0"/>
              <a:pPr/>
              <a:t>18.12.2017</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058DFFB4-B522-49A9-895A-71E37BE27F01}" type="slidenum">
              <a:rPr lang="ru-RU" smtClean="0"/>
              <a:pPr/>
              <a:t>‹#›</a:t>
            </a:fld>
            <a:endParaRPr lang="ru-RU"/>
          </a:p>
        </p:txBody>
      </p:sp>
    </p:spTree>
    <p:extLst>
      <p:ext uri="{BB962C8B-B14F-4D97-AF65-F5344CB8AC3E}">
        <p14:creationId xmlns="" xmlns:p14="http://schemas.microsoft.com/office/powerpoint/2010/main" val="418996600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ru-RU" smtClean="0"/>
              <a:t>Образец заголовка</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Date Placeholder 4"/>
          <p:cNvSpPr>
            <a:spLocks noGrp="1"/>
          </p:cNvSpPr>
          <p:nvPr>
            <p:ph type="dt" sz="half" idx="10"/>
          </p:nvPr>
        </p:nvSpPr>
        <p:spPr/>
        <p:txBody>
          <a:bodyPr/>
          <a:lstStyle/>
          <a:p>
            <a:fld id="{D2016556-29AD-44B1-8A1C-ABE338D926E3}" type="datetimeFigureOut">
              <a:rPr lang="ru-RU" smtClean="0"/>
              <a:pPr/>
              <a:t>18.12.2017</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058DFFB4-B522-49A9-895A-71E37BE27F01}" type="slidenum">
              <a:rPr lang="ru-RU" smtClean="0"/>
              <a:pPr/>
              <a:t>‹#›</a:t>
            </a:fld>
            <a:endParaRPr lang="ru-RU"/>
          </a:p>
        </p:txBody>
      </p:sp>
    </p:spTree>
    <p:extLst>
      <p:ext uri="{BB962C8B-B14F-4D97-AF65-F5344CB8AC3E}">
        <p14:creationId xmlns="" xmlns:p14="http://schemas.microsoft.com/office/powerpoint/2010/main" val="102714080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Date Placeholder 4"/>
          <p:cNvSpPr>
            <a:spLocks noGrp="1"/>
          </p:cNvSpPr>
          <p:nvPr>
            <p:ph type="dt" sz="half" idx="10"/>
          </p:nvPr>
        </p:nvSpPr>
        <p:spPr/>
        <p:txBody>
          <a:bodyPr/>
          <a:lstStyle/>
          <a:p>
            <a:fld id="{D2016556-29AD-44B1-8A1C-ABE338D926E3}" type="datetimeFigureOut">
              <a:rPr lang="ru-RU" smtClean="0"/>
              <a:pPr/>
              <a:t>18.12.2017</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058DFFB4-B522-49A9-895A-71E37BE27F01}" type="slidenum">
              <a:rPr lang="ru-RU" smtClean="0"/>
              <a:pPr/>
              <a:t>‹#›</a:t>
            </a:fld>
            <a:endParaRPr lang="ru-RU"/>
          </a:p>
        </p:txBody>
      </p:sp>
    </p:spTree>
    <p:extLst>
      <p:ext uri="{BB962C8B-B14F-4D97-AF65-F5344CB8AC3E}">
        <p14:creationId xmlns="" xmlns:p14="http://schemas.microsoft.com/office/powerpoint/2010/main" val="403612200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8000">
              <a:srgbClr val="002060"/>
            </a:gs>
            <a:gs pos="100000">
              <a:schemeClr val="accent1">
                <a:lumMod val="60000"/>
                <a:lumOff val="40000"/>
              </a:schemeClr>
            </a:gs>
            <a:gs pos="51000">
              <a:srgbClr val="0070C0"/>
            </a:gs>
            <a:gs pos="76000">
              <a:srgbClr val="0087E6"/>
            </a:gs>
            <a:gs pos="100000">
              <a:srgbClr val="005CBF"/>
            </a:gs>
          </a:gsLst>
          <a:lin ang="16200000" scaled="0"/>
          <a:tileRect/>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ru-RU" smtClean="0"/>
              <a:t>Образец заголовка</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2016556-29AD-44B1-8A1C-ABE338D926E3}" type="datetimeFigureOut">
              <a:rPr lang="ru-RU" smtClean="0"/>
              <a:pPr/>
              <a:t>18.12.2017</a:t>
            </a:fld>
            <a:endParaRPr lang="ru-RU"/>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58DFFB4-B522-49A9-895A-71E37BE27F01}" type="slidenum">
              <a:rPr lang="ru-RU" smtClean="0"/>
              <a:pPr/>
              <a:t>‹#›</a:t>
            </a:fld>
            <a:endParaRPr lang="ru-RU"/>
          </a:p>
        </p:txBody>
      </p:sp>
    </p:spTree>
    <p:extLst>
      <p:ext uri="{BB962C8B-B14F-4D97-AF65-F5344CB8AC3E}">
        <p14:creationId xmlns="" xmlns:p14="http://schemas.microsoft.com/office/powerpoint/2010/main" val="181961520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2.xml"/><Relationship Id="rId4" Type="http://schemas.openxmlformats.org/officeDocument/2006/relationships/image" Target="../media/image11.jpeg"/></Relationships>
</file>

<file path=ppt/slides/_rels/slide7.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60" name="Picture 12" descr="http://kurspresent.ru/uploads/6/water-6.jpg"/>
          <p:cNvPicPr>
            <a:picLocks noChangeAspect="1" noChangeArrowheads="1"/>
          </p:cNvPicPr>
          <p:nvPr/>
        </p:nvPicPr>
        <p:blipFill>
          <a:blip r:embed="rId2" cstate="print"/>
          <a:srcRect/>
          <a:stretch>
            <a:fillRect/>
          </a:stretch>
        </p:blipFill>
        <p:spPr bwMode="auto">
          <a:xfrm>
            <a:off x="0" y="0"/>
            <a:ext cx="10295300" cy="6858000"/>
          </a:xfrm>
          <a:prstGeom prst="rect">
            <a:avLst/>
          </a:prstGeom>
          <a:noFill/>
        </p:spPr>
      </p:pic>
      <p:sp>
        <p:nvSpPr>
          <p:cNvPr id="54" name="Заголовок 1"/>
          <p:cNvSpPr>
            <a:spLocks noGrp="1"/>
          </p:cNvSpPr>
          <p:nvPr>
            <p:ph type="ctrTitle"/>
          </p:nvPr>
        </p:nvSpPr>
        <p:spPr>
          <a:xfrm>
            <a:off x="1687797" y="1586523"/>
            <a:ext cx="6293224" cy="1289539"/>
          </a:xfrm>
        </p:spPr>
        <p:txBody>
          <a:bodyPr>
            <a:noAutofit/>
          </a:bodyPr>
          <a:lstStyle/>
          <a:p>
            <a:r>
              <a:rPr lang="en-US" sz="7200" b="1" spc="50" dirty="0" smtClean="0">
                <a:ln w="0"/>
                <a:solidFill>
                  <a:schemeClr val="bg1"/>
                </a:solidFill>
                <a:effectLst>
                  <a:innerShdw blurRad="63500" dist="50800" dir="13500000">
                    <a:srgbClr val="000000">
                      <a:alpha val="50000"/>
                    </a:srgbClr>
                  </a:innerShdw>
                </a:effectLst>
                <a:latin typeface="+mn-lt"/>
              </a:rPr>
              <a:t>Mermaid</a:t>
            </a:r>
            <a:endParaRPr lang="ru-RU" sz="7200" b="1" spc="50" dirty="0">
              <a:ln w="0"/>
              <a:solidFill>
                <a:schemeClr val="bg1"/>
              </a:solidFill>
              <a:effectLst>
                <a:innerShdw blurRad="63500" dist="50800" dir="13500000">
                  <a:srgbClr val="000000">
                    <a:alpha val="50000"/>
                  </a:srgbClr>
                </a:innerShdw>
              </a:effectLst>
              <a:latin typeface="+mn-lt"/>
            </a:endParaRPr>
          </a:p>
        </p:txBody>
      </p:sp>
      <p:pic>
        <p:nvPicPr>
          <p:cNvPr id="2068" name="Picture 20" descr="http://www.playcast.ru/uploads/2016/08/10/19547096.png"/>
          <p:cNvPicPr>
            <a:picLocks noChangeAspect="1" noChangeArrowheads="1"/>
          </p:cNvPicPr>
          <p:nvPr/>
        </p:nvPicPr>
        <p:blipFill>
          <a:blip r:embed="rId3" cstate="print"/>
          <a:srcRect/>
          <a:stretch>
            <a:fillRect/>
          </a:stretch>
        </p:blipFill>
        <p:spPr bwMode="auto">
          <a:xfrm>
            <a:off x="313510" y="733206"/>
            <a:ext cx="2795452" cy="3246974"/>
          </a:xfrm>
          <a:prstGeom prst="rect">
            <a:avLst/>
          </a:prstGeom>
          <a:noFill/>
        </p:spPr>
      </p:pic>
      <p:pic>
        <p:nvPicPr>
          <p:cNvPr id="2070" name="Picture 22" descr="https://img-fotki.yandex.ru/get/9491/66124276.23c/0_b218e_4214292f_L.png"/>
          <p:cNvPicPr>
            <a:picLocks noChangeAspect="1" noChangeArrowheads="1"/>
          </p:cNvPicPr>
          <p:nvPr/>
        </p:nvPicPr>
        <p:blipFill>
          <a:blip r:embed="rId4" cstate="print"/>
          <a:srcRect/>
          <a:stretch>
            <a:fillRect/>
          </a:stretch>
        </p:blipFill>
        <p:spPr bwMode="auto">
          <a:xfrm flipH="1">
            <a:off x="6048103" y="3889466"/>
            <a:ext cx="3526970" cy="2968534"/>
          </a:xfrm>
          <a:prstGeom prst="rect">
            <a:avLst/>
          </a:prstGeom>
          <a:noFill/>
        </p:spPr>
      </p:pic>
      <p:pic>
        <p:nvPicPr>
          <p:cNvPr id="2076" name="Picture 28" descr="http://www.playcast.ru/uploads/2017/04/27/22433703.png"/>
          <p:cNvPicPr>
            <a:picLocks noChangeAspect="1" noChangeArrowheads="1"/>
          </p:cNvPicPr>
          <p:nvPr/>
        </p:nvPicPr>
        <p:blipFill>
          <a:blip r:embed="rId5" cstate="print"/>
          <a:srcRect/>
          <a:stretch>
            <a:fillRect/>
          </a:stretch>
        </p:blipFill>
        <p:spPr bwMode="auto">
          <a:xfrm>
            <a:off x="0" y="3513909"/>
            <a:ext cx="6492240" cy="3344091"/>
          </a:xfrm>
          <a:prstGeom prst="rect">
            <a:avLst/>
          </a:prstGeom>
          <a:noFill/>
        </p:spPr>
      </p:pic>
    </p:spTree>
    <p:extLst>
      <p:ext uri="{BB962C8B-B14F-4D97-AF65-F5344CB8AC3E}">
        <p14:creationId xmlns="" xmlns:p14="http://schemas.microsoft.com/office/powerpoint/2010/main" val="317404316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Содержимое 18"/>
          <p:cNvSpPr>
            <a:spLocks noGrp="1"/>
          </p:cNvSpPr>
          <p:nvPr>
            <p:ph idx="1"/>
          </p:nvPr>
        </p:nvSpPr>
        <p:spPr>
          <a:xfrm>
            <a:off x="0" y="257908"/>
            <a:ext cx="8964245" cy="3936676"/>
          </a:xfrm>
        </p:spPr>
        <p:txBody>
          <a:bodyPr>
            <a:normAutofit/>
          </a:bodyPr>
          <a:lstStyle/>
          <a:p>
            <a:pPr>
              <a:lnSpc>
                <a:spcPct val="100000"/>
              </a:lnSpc>
              <a:buNone/>
            </a:pPr>
            <a:r>
              <a:rPr lang="en-US" sz="3200" b="1" dirty="0" smtClean="0"/>
              <a:t>The mermaid is a mythical </a:t>
            </a:r>
            <a:r>
              <a:rPr lang="en-US" sz="3200" b="1" dirty="0" smtClean="0"/>
              <a:t>creature, </a:t>
            </a:r>
            <a:r>
              <a:rPr lang="en-US" sz="3200" b="1" dirty="0" smtClean="0"/>
              <a:t>who exists in a water. </a:t>
            </a:r>
            <a:endParaRPr lang="ru-RU" dirty="0"/>
          </a:p>
        </p:txBody>
      </p:sp>
      <p:pic>
        <p:nvPicPr>
          <p:cNvPr id="1028" name="Picture 4" descr="https://wallperz.com/wp-content/uploads/2017/08/05/wallperz.com-20170805050018.jpg"/>
          <p:cNvPicPr>
            <a:picLocks noChangeAspect="1" noChangeArrowheads="1"/>
          </p:cNvPicPr>
          <p:nvPr/>
        </p:nvPicPr>
        <p:blipFill>
          <a:blip r:embed="rId2" cstate="print"/>
          <a:srcRect/>
          <a:stretch>
            <a:fillRect/>
          </a:stretch>
        </p:blipFill>
        <p:spPr bwMode="auto">
          <a:xfrm>
            <a:off x="-43369" y="1609970"/>
            <a:ext cx="9187369" cy="5527670"/>
          </a:xfrm>
          <a:prstGeom prst="rect">
            <a:avLst/>
          </a:prstGeom>
          <a:noFill/>
        </p:spPr>
      </p:pic>
    </p:spTree>
    <p:extLst>
      <p:ext uri="{BB962C8B-B14F-4D97-AF65-F5344CB8AC3E}">
        <p14:creationId xmlns="" xmlns:p14="http://schemas.microsoft.com/office/powerpoint/2010/main" val="267291238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265723" y="222069"/>
            <a:ext cx="8878277" cy="4351338"/>
          </a:xfrm>
        </p:spPr>
        <p:txBody>
          <a:bodyPr>
            <a:normAutofit/>
          </a:bodyPr>
          <a:lstStyle/>
          <a:p>
            <a:pPr>
              <a:buNone/>
            </a:pPr>
            <a:r>
              <a:rPr lang="en-US" sz="3200" b="1" dirty="0" smtClean="0"/>
              <a:t>The mermaid is a died girl who was drowned. According to legend the water nymph is a beautiful woman with long hair and a fish tail.</a:t>
            </a:r>
            <a:endParaRPr lang="ru-RU" sz="3200" b="1" dirty="0"/>
          </a:p>
        </p:txBody>
      </p:sp>
      <p:pic>
        <p:nvPicPr>
          <p:cNvPr id="16386" name="Picture 2" descr="http://izvestia.nikolaev.ua/wp-content/uploads/2016/05/Real-mermaid-ppcorn1.jpg"/>
          <p:cNvPicPr>
            <a:picLocks noChangeAspect="1" noChangeArrowheads="1"/>
          </p:cNvPicPr>
          <p:nvPr/>
        </p:nvPicPr>
        <p:blipFill>
          <a:blip r:embed="rId2" cstate="print"/>
          <a:srcRect/>
          <a:stretch>
            <a:fillRect/>
          </a:stretch>
        </p:blipFill>
        <p:spPr bwMode="auto">
          <a:xfrm>
            <a:off x="0" y="1933303"/>
            <a:ext cx="9210104" cy="4924697"/>
          </a:xfrm>
          <a:prstGeom prst="rect">
            <a:avLst/>
          </a:prstGeom>
          <a:noFill/>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820194" y="1540648"/>
            <a:ext cx="4323806" cy="1502229"/>
          </a:xfrm>
        </p:spPr>
        <p:txBody>
          <a:bodyPr>
            <a:noAutofit/>
          </a:bodyPr>
          <a:lstStyle/>
          <a:p>
            <a:r>
              <a:rPr lang="en-US" sz="3200" b="1" dirty="0" smtClean="0"/>
              <a:t/>
            </a:r>
            <a:br>
              <a:rPr lang="en-US" sz="3200" b="1" dirty="0" smtClean="0"/>
            </a:br>
            <a:r>
              <a:rPr lang="en-US" sz="3600" b="1" dirty="0" smtClean="0"/>
              <a:t>After the holiday of Trinity she goes out  from the water ,runes on the fields ,swings on the trees. The mermaid can tickle somebody to the death and take them to the sea bottom.</a:t>
            </a:r>
            <a:endParaRPr lang="ru-RU" sz="3600" b="1" dirty="0"/>
          </a:p>
        </p:txBody>
      </p:sp>
      <p:pic>
        <p:nvPicPr>
          <p:cNvPr id="15362" name="Picture 2" descr="https://kolobok.ua/img/forall/users/0/12/521144_600_751x1070_751x1070.jpg"/>
          <p:cNvPicPr>
            <a:picLocks noChangeAspect="1" noChangeArrowheads="1"/>
          </p:cNvPicPr>
          <p:nvPr/>
        </p:nvPicPr>
        <p:blipFill>
          <a:blip r:embed="rId2" cstate="print"/>
          <a:srcRect/>
          <a:stretch>
            <a:fillRect/>
          </a:stretch>
        </p:blipFill>
        <p:spPr bwMode="auto">
          <a:xfrm>
            <a:off x="0" y="8958"/>
            <a:ext cx="4807131" cy="6849042"/>
          </a:xfrm>
          <a:prstGeom prst="rect">
            <a:avLst/>
          </a:prstGeom>
          <a:noFill/>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1" y="0"/>
            <a:ext cx="4297681" cy="6858000"/>
          </a:xfrm>
        </p:spPr>
        <p:txBody>
          <a:bodyPr>
            <a:normAutofit/>
          </a:bodyPr>
          <a:lstStyle/>
          <a:p>
            <a:pPr>
              <a:buNone/>
            </a:pPr>
            <a:r>
              <a:rPr lang="en-US" sz="3200" b="1" dirty="0" smtClean="0"/>
              <a:t>When she had to go back under the </a:t>
            </a:r>
            <a:r>
              <a:rPr lang="en-US" sz="3200" b="1" dirty="0" err="1" smtClean="0"/>
              <a:t>water,she</a:t>
            </a:r>
            <a:r>
              <a:rPr lang="en-US" sz="3200" b="1" dirty="0" smtClean="0"/>
              <a:t> </a:t>
            </a:r>
            <a:r>
              <a:rPr lang="en-US" sz="3200" b="1" dirty="0" smtClean="0"/>
              <a:t>become a horrifying monster. Representation of the water nymph is presented in folklore by the different ways.</a:t>
            </a:r>
            <a:endParaRPr lang="ru-RU" sz="3200" b="1" dirty="0"/>
          </a:p>
        </p:txBody>
      </p:sp>
      <p:pic>
        <p:nvPicPr>
          <p:cNvPr id="17410" name="Picture 2" descr="https://cs8.pikabu.ru/post_img/2016/10/21/11/1477078206130317490.jpg"/>
          <p:cNvPicPr>
            <a:picLocks noChangeAspect="1" noChangeArrowheads="1"/>
          </p:cNvPicPr>
          <p:nvPr/>
        </p:nvPicPr>
        <p:blipFill>
          <a:blip r:embed="rId2" cstate="print"/>
          <a:srcRect/>
          <a:stretch>
            <a:fillRect/>
          </a:stretch>
        </p:blipFill>
        <p:spPr bwMode="auto">
          <a:xfrm>
            <a:off x="4454435" y="0"/>
            <a:ext cx="5130673" cy="6858000"/>
          </a:xfrm>
          <a:prstGeom prst="rect">
            <a:avLst/>
          </a:prstGeom>
          <a:noFill/>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0" y="0"/>
            <a:ext cx="8839200" cy="4351338"/>
          </a:xfrm>
        </p:spPr>
        <p:txBody>
          <a:bodyPr>
            <a:normAutofit/>
          </a:bodyPr>
          <a:lstStyle/>
          <a:p>
            <a:pPr>
              <a:buNone/>
            </a:pPr>
            <a:r>
              <a:rPr lang="en-US" sz="3200" b="1" dirty="0" smtClean="0"/>
              <a:t>Such authors as </a:t>
            </a:r>
            <a:r>
              <a:rPr lang="en-US" sz="3200" b="1" dirty="0" err="1" smtClean="0"/>
              <a:t>N.Gogol,H.Andersen</a:t>
            </a:r>
            <a:r>
              <a:rPr lang="en-US" sz="3200" b="1" dirty="0" smtClean="0"/>
              <a:t> </a:t>
            </a:r>
            <a:r>
              <a:rPr lang="en-US" sz="3200" b="1" dirty="0" smtClean="0"/>
              <a:t>and </a:t>
            </a:r>
            <a:r>
              <a:rPr lang="en-US" sz="3200" b="1" dirty="0" err="1" smtClean="0"/>
              <a:t>B.Grimm</a:t>
            </a:r>
            <a:r>
              <a:rPr lang="en-US" sz="3200" b="1" dirty="0" smtClean="0"/>
              <a:t> describes this character in their works. Somebody believes in  their existing, but the other one thinks that it is only children’s imagine.</a:t>
            </a:r>
            <a:endParaRPr lang="ru-RU" sz="3200" b="1" dirty="0"/>
          </a:p>
        </p:txBody>
      </p:sp>
      <p:pic>
        <p:nvPicPr>
          <p:cNvPr id="18434" name="Picture 2" descr="http://xn----7sbkthcdudj.xn--p1ai/wp-content/files_mf/78683_big.jpg"/>
          <p:cNvPicPr>
            <a:picLocks noChangeAspect="1" noChangeArrowheads="1"/>
          </p:cNvPicPr>
          <p:nvPr/>
        </p:nvPicPr>
        <p:blipFill>
          <a:blip r:embed="rId2" cstate="print"/>
          <a:srcRect/>
          <a:stretch>
            <a:fillRect/>
          </a:stretch>
        </p:blipFill>
        <p:spPr bwMode="auto">
          <a:xfrm>
            <a:off x="140677" y="1841861"/>
            <a:ext cx="3091785" cy="4663441"/>
          </a:xfrm>
          <a:prstGeom prst="rect">
            <a:avLst/>
          </a:prstGeom>
          <a:noFill/>
        </p:spPr>
      </p:pic>
      <p:pic>
        <p:nvPicPr>
          <p:cNvPr id="18436" name="Picture 4" descr="http://vsiknygy.com.ua/upload/iblock/95b/95b2db708176a9481596882c1ec286c3.jpeg"/>
          <p:cNvPicPr>
            <a:picLocks noChangeAspect="1" noChangeArrowheads="1"/>
          </p:cNvPicPr>
          <p:nvPr/>
        </p:nvPicPr>
        <p:blipFill>
          <a:blip r:embed="rId3" cstate="print"/>
          <a:srcRect/>
          <a:stretch>
            <a:fillRect/>
          </a:stretch>
        </p:blipFill>
        <p:spPr bwMode="auto">
          <a:xfrm>
            <a:off x="2742022" y="1841864"/>
            <a:ext cx="3346268" cy="4650378"/>
          </a:xfrm>
          <a:prstGeom prst="rect">
            <a:avLst/>
          </a:prstGeom>
          <a:noFill/>
        </p:spPr>
      </p:pic>
      <p:pic>
        <p:nvPicPr>
          <p:cNvPr id="18438" name="Picture 6" descr="https://im0-tub-ua.yandex.net/i?id=dda5f64fdd8193007d3ab5f5e1da9a03&amp;n=13"/>
          <p:cNvPicPr>
            <a:picLocks noChangeAspect="1" noChangeArrowheads="1"/>
          </p:cNvPicPr>
          <p:nvPr/>
        </p:nvPicPr>
        <p:blipFill>
          <a:blip r:embed="rId4" cstate="print"/>
          <a:srcRect/>
          <a:stretch>
            <a:fillRect/>
          </a:stretch>
        </p:blipFill>
        <p:spPr bwMode="auto">
          <a:xfrm>
            <a:off x="5978768" y="1829753"/>
            <a:ext cx="3165231" cy="4675550"/>
          </a:xfrm>
          <a:prstGeom prst="rect">
            <a:avLst/>
          </a:prstGeom>
          <a:noFill/>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lstStyle/>
          <a:p>
            <a:endParaRPr lang="ru-RU"/>
          </a:p>
        </p:txBody>
      </p:sp>
      <p:pic>
        <p:nvPicPr>
          <p:cNvPr id="19460" name="Picture 4" descr="https://legendavincento.ru/static/img/0000/0004/0669/40669537.lo0dnz0swd.900x1000.jpg"/>
          <p:cNvPicPr>
            <a:picLocks noChangeAspect="1" noChangeArrowheads="1"/>
          </p:cNvPicPr>
          <p:nvPr/>
        </p:nvPicPr>
        <p:blipFill>
          <a:blip r:embed="rId2" cstate="print"/>
          <a:srcRect/>
          <a:stretch>
            <a:fillRect/>
          </a:stretch>
        </p:blipFill>
        <p:spPr bwMode="auto">
          <a:xfrm>
            <a:off x="0" y="391887"/>
            <a:ext cx="8690708" cy="5969726"/>
          </a:xfrm>
          <a:prstGeom prst="rect">
            <a:avLst/>
          </a:prstGeom>
          <a:noFill/>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Тема 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Тема 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Тема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327</TotalTime>
  <Words>101</Words>
  <Application>Microsoft Office PowerPoint</Application>
  <PresentationFormat>Экран (4:3)</PresentationFormat>
  <Paragraphs>6</Paragraphs>
  <Slides>7</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7</vt:i4>
      </vt:variant>
    </vt:vector>
  </HeadingPairs>
  <TitlesOfParts>
    <vt:vector size="8" baseType="lpstr">
      <vt:lpstr>Тема Office</vt:lpstr>
      <vt:lpstr>Mermaid</vt:lpstr>
      <vt:lpstr>Слайд 2</vt:lpstr>
      <vt:lpstr>Слайд 3</vt:lpstr>
      <vt:lpstr> After the holiday of Trinity she goes out  from the water ,runes on the fields ,swings on the trees. The mermaid can tickle somebody to the death and take them to the sea bottom.</vt:lpstr>
      <vt:lpstr>Слайд 5</vt:lpstr>
      <vt:lpstr>Слайд 6</vt:lpstr>
      <vt:lpstr>Слайд 7</vt:lpstr>
    </vt:vector>
  </TitlesOfParts>
  <Company>SPecialiST RePack</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Павел</dc:creator>
  <cp:lastModifiedBy>DNA7 X86</cp:lastModifiedBy>
  <cp:revision>56</cp:revision>
  <dcterms:created xsi:type="dcterms:W3CDTF">2014-10-08T06:06:36Z</dcterms:created>
  <dcterms:modified xsi:type="dcterms:W3CDTF">2017-12-18T11:46:03Z</dcterms:modified>
</cp:coreProperties>
</file>