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6" r:id="rId5"/>
    <p:sldId id="267" r:id="rId6"/>
    <p:sldId id="264" r:id="rId7"/>
    <p:sldId id="260" r:id="rId8"/>
    <p:sldId id="259" r:id="rId9"/>
    <p:sldId id="263" r:id="rId10"/>
    <p:sldId id="268" r:id="rId11"/>
    <p:sldId id="261" r:id="rId12"/>
    <p:sldId id="262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38" autoAdjust="0"/>
  </p:normalViewPr>
  <p:slideViewPr>
    <p:cSldViewPr>
      <p:cViewPr varScale="1">
        <p:scale>
          <a:sx n="105" d="100"/>
          <a:sy n="105" d="100"/>
        </p:scale>
        <p:origin x="-1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423701-7AEA-4876-8603-0E6F54CB9D71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55755AA-7F02-46BA-8469-EF5712B6E1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"/>
            <a:ext cx="8100392" cy="2060848"/>
          </a:xfrm>
          <a:solidFill>
            <a:schemeClr val="accent6">
              <a:lumMod val="20000"/>
              <a:lumOff val="80000"/>
              <a:alpha val="48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МКДОУ «Красная шапочка»</a:t>
            </a:r>
            <a:br>
              <a:rPr lang="ru-RU" dirty="0" smtClean="0"/>
            </a:br>
            <a:r>
              <a:rPr lang="ru-RU" dirty="0" smtClean="0"/>
              <a:t>р.п.Линево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060848"/>
            <a:ext cx="8100392" cy="4797152"/>
          </a:xfrm>
          <a:solidFill>
            <a:schemeClr val="accent6">
              <a:lumMod val="20000"/>
              <a:lumOff val="80000"/>
              <a:alpha val="48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sz="5200" dirty="0" smtClean="0"/>
              <a:t>      </a:t>
            </a:r>
          </a:p>
          <a:p>
            <a:r>
              <a:rPr lang="ru-RU" sz="5200" dirty="0" smtClean="0"/>
              <a:t>РАЗВИТИЕ   ТВОРЧЕСКОГО    </a:t>
            </a:r>
          </a:p>
          <a:p>
            <a:r>
              <a:rPr lang="ru-RU" sz="5200" dirty="0" smtClean="0"/>
              <a:t>МЫШЛЕНИЯ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300" dirty="0" smtClean="0"/>
              <a:t>РАБОТАЕМ  ПО  СКАЗКЕ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                                                       </a:t>
            </a:r>
            <a:r>
              <a:rPr lang="ru-RU" sz="3200" dirty="0" smtClean="0"/>
              <a:t>Воспитатель: </a:t>
            </a:r>
            <a:r>
              <a:rPr lang="ru-RU" sz="3200" dirty="0" err="1" smtClean="0"/>
              <a:t>Автушкина</a:t>
            </a:r>
            <a:r>
              <a:rPr lang="ru-RU" sz="3200" dirty="0" smtClean="0"/>
              <a:t>  С.В.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43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     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5300" i="1" dirty="0" smtClean="0">
                <a:solidFill>
                  <a:schemeClr val="accent3">
                    <a:lumMod val="75000"/>
                  </a:schemeClr>
                </a:solidFill>
              </a:rPr>
              <a:t>Моделирование.</a:t>
            </a:r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Использование моделей для составления сказки позволяет детям лучше усвоить последовательность действий персонажей и ход сказочных событий.</a:t>
            </a:r>
            <a:endParaRPr lang="ru-RU" sz="5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498178"/>
          </a:xfrm>
          <a:solidFill>
            <a:schemeClr val="accent6">
              <a:lumMod val="20000"/>
              <a:lumOff val="80000"/>
              <a:alpha val="5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</a:t>
            </a: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  <a:t>Символическое проживание </a:t>
            </a:r>
            <a:b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сказки</a:t>
            </a:r>
            <a:endParaRPr lang="ru-RU" sz="49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0122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1435735" y="1738745"/>
            <a:ext cx="7498080" cy="4218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930544"/>
          </a:xfrm>
          <a:gradFill>
            <a:gsLst>
              <a:gs pos="0">
                <a:schemeClr val="accent1">
                  <a:tint val="66000"/>
                  <a:satMod val="160000"/>
                  <a:alpha val="2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       Обыгрывание  сказки.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          </a:t>
            </a:r>
            <a:r>
              <a:rPr lang="ru-RU" sz="4900" i="1" dirty="0" smtClean="0"/>
              <a:t>Дети в главной роли</a:t>
            </a:r>
            <a:endParaRPr lang="ru-RU" sz="4900" i="1" dirty="0"/>
          </a:p>
        </p:txBody>
      </p:sp>
      <p:pic>
        <p:nvPicPr>
          <p:cNvPr id="5" name="Содержимое 4" descr="DSC01228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1435100" y="2399877"/>
            <a:ext cx="3657600" cy="29123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Содержимое 5" descr="DSC01227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5276850" y="2357601"/>
            <a:ext cx="3657600" cy="29968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6858000"/>
          </a:xfrm>
          <a:solidFill>
            <a:schemeClr val="accent6">
              <a:lumMod val="20000"/>
              <a:lumOff val="80000"/>
              <a:alpha val="48000"/>
            </a:schemeClr>
          </a:solidFill>
        </p:spPr>
        <p:txBody>
          <a:bodyPr>
            <a:noAutofit/>
          </a:bodyPr>
          <a:lstStyle/>
          <a:p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</a:t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</a:t>
            </a: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5">
                    <a:lumMod val="75000"/>
                  </a:schemeClr>
                </a:solidFill>
              </a:rPr>
              <a:t>         Результаты </a:t>
            </a:r>
            <a:r>
              <a:rPr lang="ru-RU" sz="4800" i="1" dirty="0" smtClean="0">
                <a:solidFill>
                  <a:schemeClr val="accent5">
                    <a:lumMod val="75000"/>
                  </a:schemeClr>
                </a:solidFill>
              </a:rPr>
              <a:t>работы </a:t>
            </a:r>
            <a:br>
              <a:rPr lang="ru-RU" sz="4800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5">
                    <a:lumMod val="75000"/>
                  </a:schemeClr>
                </a:solidFill>
              </a:rPr>
              <a:t>                    с детьми:</a:t>
            </a:r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  <a:t>В результате работы получили следующие показатели:</a:t>
            </a:r>
            <a:b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>2 </a:t>
            </a:r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  <a:t>детей из </a:t>
            </a:r>
            <a:r>
              <a:rPr lang="ru-RU" sz="4800" i="1" dirty="0" smtClean="0">
                <a:solidFill>
                  <a:schemeClr val="accent3">
                    <a:lumMod val="75000"/>
                  </a:schemeClr>
                </a:solidFill>
              </a:rPr>
              <a:t>18</a:t>
            </a:r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  <a:t> научились расставлять модели.</a:t>
            </a: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44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Наглядное мышление хорошо развито у </a:t>
            </a:r>
            <a: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  <a:t>12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 из </a:t>
            </a:r>
            <a: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  <a:t>18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 детей.</a:t>
            </a:r>
            <a:b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Творческие способности  у </a:t>
            </a:r>
            <a: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  <a:t>8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 из </a:t>
            </a:r>
            <a:r>
              <a:rPr lang="ru-RU" sz="5300" dirty="0" smtClean="0">
                <a:solidFill>
                  <a:schemeClr val="accent3">
                    <a:lumMod val="75000"/>
                  </a:schemeClr>
                </a:solidFill>
              </a:rPr>
              <a:t>18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 детей.</a:t>
            </a:r>
            <a:r>
              <a:rPr lang="ru-RU" sz="4900" dirty="0" smtClean="0">
                <a:solidFill>
                  <a:srgbClr val="FF0000"/>
                </a:solidFill>
              </a:rPr>
              <a:t/>
            </a:r>
            <a:br>
              <a:rPr lang="ru-RU" sz="4900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50000"/>
            </a:schemeClr>
          </a:solidFill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accent4">
                    <a:lumMod val="50000"/>
                  </a:schemeClr>
                </a:solidFill>
              </a:rPr>
              <a:t>   Спасибо за внимание</a:t>
            </a:r>
            <a:endParaRPr lang="ru-RU" sz="6000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7101408"/>
          </a:xfrm>
          <a:solidFill>
            <a:schemeClr val="accent6">
              <a:lumMod val="20000"/>
              <a:lumOff val="80000"/>
              <a:alpha val="39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6000" dirty="0" smtClean="0">
                <a:solidFill>
                  <a:schemeClr val="accent3">
                    <a:lumMod val="75000"/>
                  </a:schemeClr>
                </a:solidFill>
              </a:rPr>
              <a:t>Цель</a:t>
            </a:r>
            <a:r>
              <a:rPr lang="ru-RU" sz="3200" dirty="0" smtClean="0"/>
              <a:t> </a:t>
            </a:r>
            <a:r>
              <a:rPr lang="ru-RU" sz="3200" dirty="0" smtClean="0"/>
              <a:t>– </a:t>
            </a:r>
            <a:r>
              <a:rPr lang="ru-RU" sz="5300" dirty="0" smtClean="0"/>
              <a:t>выявить особенности воображения и творческих способностей детей младшего возраста работая по сказке.</a:t>
            </a:r>
            <a:br>
              <a:rPr lang="ru-RU" sz="53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42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Задачи: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-развивать творческие способности и воображение работая по сказке;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chemeClr val="tx1"/>
                </a:solidFill>
              </a:rPr>
              <a:t>-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chemeClr val="tx1"/>
                </a:solidFill>
              </a:rPr>
              <a:t>угадывать персонаж сказки по словесному описанию;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-развивать память, мышление</a:t>
            </a:r>
            <a:r>
              <a:rPr lang="ru-RU" sz="4400" dirty="0" smtClean="0">
                <a:solidFill>
                  <a:schemeClr val="tx1"/>
                </a:solidFill>
              </a:rPr>
              <a:t>, восприятие, внимание</a:t>
            </a:r>
            <a:r>
              <a:rPr lang="ru-RU" sz="4400" dirty="0" smtClean="0">
                <a:solidFill>
                  <a:schemeClr val="tx1"/>
                </a:solidFill>
              </a:rPr>
              <a:t>.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45000"/>
            </a:schemeClr>
          </a:solidFill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</a:t>
            </a:r>
            <a:r>
              <a:rPr lang="ru-RU" sz="53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ворческое </a:t>
            </a:r>
            <a:r>
              <a:rPr lang="ru-RU" sz="53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мышление- 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  <a:t>мышление связанное с созданием или открытием нового субъективного знания, с генерацией собственных оригинальных идей.</a:t>
            </a:r>
            <a:endParaRPr lang="ru-RU" sz="49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6">
              <a:lumMod val="20000"/>
              <a:lumOff val="80000"/>
              <a:alpha val="44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Воображение </a:t>
            </a: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является фокусом,</a:t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центром мышления. Новый продукт , получаемый личностью,</a:t>
            </a:r>
            <a:b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в творчестве может быть объективно новым(социально значимым открытием).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Для детей чаще всего субъективно новым(открытием для себя).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6858000"/>
          </a:xfrm>
          <a:solidFill>
            <a:schemeClr val="accent1">
              <a:lumMod val="20000"/>
              <a:lumOff val="80000"/>
              <a:alpha val="29000"/>
            </a:schemeClr>
          </a:solidFill>
          <a:ln>
            <a:solidFill>
              <a:schemeClr val="accent1">
                <a:alpha val="99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       </a:t>
            </a:r>
            <a:r>
              <a:rPr lang="ru-RU" sz="53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Виды </a:t>
            </a:r>
            <a:r>
              <a:rPr lang="ru-RU" sz="53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мышления:</a:t>
            </a: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-теоретическое понятийное;</a:t>
            </a:r>
            <a:b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-наглядно – образное;</a:t>
            </a:r>
            <a:b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5300" dirty="0" smtClean="0">
                <a:solidFill>
                  <a:schemeClr val="accent6">
                    <a:lumMod val="75000"/>
                  </a:schemeClr>
                </a:solidFill>
              </a:rPr>
              <a:t>- наглядно – действенное.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498080" cy="1714520"/>
          </a:xfrm>
          <a:gradFill>
            <a:gsLst>
              <a:gs pos="0">
                <a:schemeClr val="accent1">
                  <a:tint val="66000"/>
                  <a:satMod val="160000"/>
                  <a:alpha val="2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  <a:t>Методы </a:t>
            </a: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  <a:t>и приемы  работы с  </a:t>
            </a:r>
            <a:b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900" dirty="0" smtClean="0">
                <a:solidFill>
                  <a:schemeClr val="accent5">
                    <a:lumMod val="75000"/>
                  </a:schemeClr>
                </a:solidFill>
              </a:rPr>
              <a:t>                      детьми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DSC01226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1435100" y="2310198"/>
            <a:ext cx="3657600" cy="3091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DSC01223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5276850" y="2119291"/>
            <a:ext cx="3657600" cy="3473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  <a:alpha val="2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Игра «Кто поменялся местами?»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DSC0122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1435735" y="1738745"/>
            <a:ext cx="7498080" cy="42187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  <a:alpha val="22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>               </a:t>
            </a:r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</a:rPr>
              <a:t>Моделирование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0123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1435735" y="1738745"/>
            <a:ext cx="7498080" cy="42187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181</TotalTime>
  <Words>39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МКДОУ «Красная шапочка» р.п.Линево</vt:lpstr>
      <vt:lpstr> Цель – выявить особенности воображения и творческих способностей детей младшего возраста работая по сказке.    </vt:lpstr>
      <vt:lpstr>       Задачи: -развивать творческие способности и воображение работая по сказке; - угадывать персонаж сказки по словесному описанию; -развивать память, мышление, восприятие, внимание.       </vt:lpstr>
      <vt:lpstr>Творческое мышление-  мышление связанное с созданием или открытием нового субъективного знания, с генерацией собственных оригинальных идей.</vt:lpstr>
      <vt:lpstr>Воображение является фокусом, центром мышления. Новый продукт , получаемый личностью, в творчестве может быть объективно новым(социально значимым открытием).  Для детей чаще всего субъективно новым(открытием для себя).</vt:lpstr>
      <vt:lpstr>       Виды мышления: -теоретическое понятийное; -наглядно – образное; - наглядно – действенное. </vt:lpstr>
      <vt:lpstr> Методы и приемы  работы с                         детьми </vt:lpstr>
      <vt:lpstr>   Игра «Кто поменялся местами?»</vt:lpstr>
      <vt:lpstr>               Моделирование</vt:lpstr>
      <vt:lpstr>        Моделирование. Использование моделей для составления сказки позволяет детям лучше усвоить последовательность действий персонажей и ход сказочных событий.</vt:lpstr>
      <vt:lpstr>        Символическое проживание                                 сказки</vt:lpstr>
      <vt:lpstr>        Обыгрывание  сказки.           Дети в главной роли</vt:lpstr>
      <vt:lpstr>                            Результаты работы                      с детьми: В результате работы получили следующие показатели: 2 детей из 18 научились расставлять модели.       </vt:lpstr>
      <vt:lpstr>  Наглядное мышление хорошо развито у 12 из 18 детей. Творческие способности  у 8 из 18 детей.  </vt:lpstr>
      <vt:lpstr>  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«Красная шапочка» р.п.Линево</dc:title>
  <dc:creator>BLACK</dc:creator>
  <cp:lastModifiedBy>BLACK</cp:lastModifiedBy>
  <cp:revision>23</cp:revision>
  <dcterms:created xsi:type="dcterms:W3CDTF">2013-01-24T10:15:56Z</dcterms:created>
  <dcterms:modified xsi:type="dcterms:W3CDTF">2013-02-01T13:16:18Z</dcterms:modified>
</cp:coreProperties>
</file>