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9893E8-83AE-408B-801B-D7F9338188E8}" type="doc">
      <dgm:prSet loTypeId="urn:microsoft.com/office/officeart/2005/8/layout/radial1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BCDB65E-112D-4EBD-8678-0E7E07F87DE8}">
      <dgm:prSet phldrT="[Текст]"/>
      <dgm:spPr/>
      <dgm:t>
        <a:bodyPr/>
        <a:lstStyle/>
        <a:p>
          <a:r>
            <a:rPr lang="ru-RU" dirty="0" smtClean="0"/>
            <a:t>ППК</a:t>
          </a:r>
          <a:endParaRPr lang="ru-RU" dirty="0"/>
        </a:p>
      </dgm:t>
    </dgm:pt>
    <dgm:pt modelId="{100E53BE-0BFF-4275-BCA8-A0A96945DF98}" type="parTrans" cxnId="{6C863A9F-7AB8-4336-9C9F-D8D8F9CAF826}">
      <dgm:prSet/>
      <dgm:spPr/>
      <dgm:t>
        <a:bodyPr/>
        <a:lstStyle/>
        <a:p>
          <a:endParaRPr lang="ru-RU"/>
        </a:p>
      </dgm:t>
    </dgm:pt>
    <dgm:pt modelId="{C477D141-6A06-4E2C-AFBF-64BD18046FC9}" type="sibTrans" cxnId="{6C863A9F-7AB8-4336-9C9F-D8D8F9CAF826}">
      <dgm:prSet/>
      <dgm:spPr/>
      <dgm:t>
        <a:bodyPr/>
        <a:lstStyle/>
        <a:p>
          <a:endParaRPr lang="ru-RU"/>
        </a:p>
      </dgm:t>
    </dgm:pt>
    <dgm:pt modelId="{3F3B9F7E-73DD-403E-B6CF-EAE14455C316}">
      <dgm:prSet phldrT="[Текст]" custT="1"/>
      <dgm:spPr/>
      <dgm:t>
        <a:bodyPr/>
        <a:lstStyle/>
        <a:p>
          <a:r>
            <a:rPr lang="ru-RU" sz="2800" dirty="0" smtClean="0"/>
            <a:t>Выявление</a:t>
          </a:r>
          <a:endParaRPr lang="ru-RU" sz="2800" dirty="0"/>
        </a:p>
      </dgm:t>
    </dgm:pt>
    <dgm:pt modelId="{601ADD9F-B26D-4FD5-8D52-D3E00FE3AE4B}" type="parTrans" cxnId="{EB560EEF-ACAF-4638-84C5-7369A88D9CBC}">
      <dgm:prSet/>
      <dgm:spPr/>
      <dgm:t>
        <a:bodyPr/>
        <a:lstStyle/>
        <a:p>
          <a:endParaRPr lang="ru-RU"/>
        </a:p>
      </dgm:t>
    </dgm:pt>
    <dgm:pt modelId="{539D7DA3-3047-4991-8160-F3998D2AEFE0}" type="sibTrans" cxnId="{EB560EEF-ACAF-4638-84C5-7369A88D9CBC}">
      <dgm:prSet/>
      <dgm:spPr/>
      <dgm:t>
        <a:bodyPr/>
        <a:lstStyle/>
        <a:p>
          <a:endParaRPr lang="ru-RU"/>
        </a:p>
      </dgm:t>
    </dgm:pt>
    <dgm:pt modelId="{D13ECDFC-4A4D-4DFC-A5BB-81388B09BD2B}">
      <dgm:prSet phldrT="[Текст]"/>
      <dgm:spPr/>
      <dgm:t>
        <a:bodyPr/>
        <a:lstStyle/>
        <a:p>
          <a:r>
            <a:rPr lang="ru-RU" dirty="0" smtClean="0"/>
            <a:t>Оценка</a:t>
          </a:r>
          <a:endParaRPr lang="ru-RU" dirty="0"/>
        </a:p>
      </dgm:t>
    </dgm:pt>
    <dgm:pt modelId="{4CF51412-44FA-4A41-BECA-683EC24DF233}" type="parTrans" cxnId="{1FA8CCBF-E80B-4BA6-A58A-093C6F65F36E}">
      <dgm:prSet/>
      <dgm:spPr/>
      <dgm:t>
        <a:bodyPr/>
        <a:lstStyle/>
        <a:p>
          <a:endParaRPr lang="ru-RU"/>
        </a:p>
      </dgm:t>
    </dgm:pt>
    <dgm:pt modelId="{3BC448D6-22CC-4FB2-A96B-65794D036DAF}" type="sibTrans" cxnId="{1FA8CCBF-E80B-4BA6-A58A-093C6F65F36E}">
      <dgm:prSet/>
      <dgm:spPr/>
      <dgm:t>
        <a:bodyPr/>
        <a:lstStyle/>
        <a:p>
          <a:endParaRPr lang="ru-RU"/>
        </a:p>
      </dgm:t>
    </dgm:pt>
    <dgm:pt modelId="{281AABC8-6621-4B28-BA13-9C58D900F72B}">
      <dgm:prSet phldrT="[Текст]" custT="1"/>
      <dgm:spPr/>
      <dgm:t>
        <a:bodyPr/>
        <a:lstStyle/>
        <a:p>
          <a:r>
            <a:rPr lang="ru-RU" sz="2800" dirty="0" smtClean="0"/>
            <a:t>Рекомендации</a:t>
          </a:r>
          <a:endParaRPr lang="ru-RU" sz="2800" dirty="0"/>
        </a:p>
      </dgm:t>
    </dgm:pt>
    <dgm:pt modelId="{3D45BB15-2FD2-4D05-9BE1-AA203898A3A5}" type="parTrans" cxnId="{B06F38B4-DB90-45D7-9D18-64CABD5005A0}">
      <dgm:prSet/>
      <dgm:spPr/>
      <dgm:t>
        <a:bodyPr/>
        <a:lstStyle/>
        <a:p>
          <a:endParaRPr lang="ru-RU"/>
        </a:p>
      </dgm:t>
    </dgm:pt>
    <dgm:pt modelId="{9157AFE4-9F34-4F00-88F1-B9BE7F291CE4}" type="sibTrans" cxnId="{B06F38B4-DB90-45D7-9D18-64CABD5005A0}">
      <dgm:prSet/>
      <dgm:spPr/>
      <dgm:t>
        <a:bodyPr/>
        <a:lstStyle/>
        <a:p>
          <a:endParaRPr lang="ru-RU"/>
        </a:p>
      </dgm:t>
    </dgm:pt>
    <dgm:pt modelId="{BFA19321-917F-4A87-B193-E04B047713A7}" type="pres">
      <dgm:prSet presAssocID="{159893E8-83AE-408B-801B-D7F9338188E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05F4DF-FFFB-4139-B61C-9F14A8C88F1E}" type="pres">
      <dgm:prSet presAssocID="{3BCDB65E-112D-4EBD-8678-0E7E07F87DE8}" presName="centerShape" presStyleLbl="node0" presStyleIdx="0" presStyleCnt="1" custScaleX="139014" custScaleY="104110"/>
      <dgm:spPr/>
      <dgm:t>
        <a:bodyPr/>
        <a:lstStyle/>
        <a:p>
          <a:endParaRPr lang="ru-RU"/>
        </a:p>
      </dgm:t>
    </dgm:pt>
    <dgm:pt modelId="{CB9D331E-2D8C-4BEE-86CC-E47D19E184E2}" type="pres">
      <dgm:prSet presAssocID="{601ADD9F-B26D-4FD5-8D52-D3E00FE3AE4B}" presName="Name9" presStyleLbl="parChTrans1D2" presStyleIdx="0" presStyleCnt="3"/>
      <dgm:spPr/>
      <dgm:t>
        <a:bodyPr/>
        <a:lstStyle/>
        <a:p>
          <a:endParaRPr lang="ru-RU"/>
        </a:p>
      </dgm:t>
    </dgm:pt>
    <dgm:pt modelId="{9C1E4107-C925-42BE-89E2-421F26944C2E}" type="pres">
      <dgm:prSet presAssocID="{601ADD9F-B26D-4FD5-8D52-D3E00FE3AE4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4A70050-7911-488B-8FFE-C539F7A6CE16}" type="pres">
      <dgm:prSet presAssocID="{3F3B9F7E-73DD-403E-B6CF-EAE14455C316}" presName="node" presStyleLbl="node1" presStyleIdx="0" presStyleCnt="3" custScaleX="137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6D1AF2-E4F3-4C02-9F05-2112DF75C9DC}" type="pres">
      <dgm:prSet presAssocID="{4CF51412-44FA-4A41-BECA-683EC24DF233}" presName="Name9" presStyleLbl="parChTrans1D2" presStyleIdx="1" presStyleCnt="3"/>
      <dgm:spPr/>
      <dgm:t>
        <a:bodyPr/>
        <a:lstStyle/>
        <a:p>
          <a:endParaRPr lang="ru-RU"/>
        </a:p>
      </dgm:t>
    </dgm:pt>
    <dgm:pt modelId="{AE37151D-E64D-4EC8-85CF-2036B7B3E15B}" type="pres">
      <dgm:prSet presAssocID="{4CF51412-44FA-4A41-BECA-683EC24DF233}" presName="connTx" presStyleLbl="parChTrans1D2" presStyleIdx="1" presStyleCnt="3"/>
      <dgm:spPr/>
      <dgm:t>
        <a:bodyPr/>
        <a:lstStyle/>
        <a:p>
          <a:endParaRPr lang="ru-RU"/>
        </a:p>
      </dgm:t>
    </dgm:pt>
    <dgm:pt modelId="{10342CA2-0D73-45F0-9AF7-BE258AFFC86F}" type="pres">
      <dgm:prSet presAssocID="{D13ECDFC-4A4D-4DFC-A5BB-81388B09BD2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C25A74-CC6B-4FC4-BC36-2153D90A3979}" type="pres">
      <dgm:prSet presAssocID="{3D45BB15-2FD2-4D05-9BE1-AA203898A3A5}" presName="Name9" presStyleLbl="parChTrans1D2" presStyleIdx="2" presStyleCnt="3"/>
      <dgm:spPr/>
      <dgm:t>
        <a:bodyPr/>
        <a:lstStyle/>
        <a:p>
          <a:endParaRPr lang="ru-RU"/>
        </a:p>
      </dgm:t>
    </dgm:pt>
    <dgm:pt modelId="{704D9E9A-5BF3-4008-AAE9-F16D17D76F88}" type="pres">
      <dgm:prSet presAssocID="{3D45BB15-2FD2-4D05-9BE1-AA203898A3A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1D3ACA2-9FD5-4893-89D8-4AB29CFD6476}" type="pres">
      <dgm:prSet presAssocID="{281AABC8-6621-4B28-BA13-9C58D900F72B}" presName="node" presStyleLbl="node1" presStyleIdx="2" presStyleCnt="3" custScaleX="166961" custRadScaleRad="118610" custRadScaleInc="41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863A9F-7AB8-4336-9C9F-D8D8F9CAF826}" srcId="{159893E8-83AE-408B-801B-D7F9338188E8}" destId="{3BCDB65E-112D-4EBD-8678-0E7E07F87DE8}" srcOrd="0" destOrd="0" parTransId="{100E53BE-0BFF-4275-BCA8-A0A96945DF98}" sibTransId="{C477D141-6A06-4E2C-AFBF-64BD18046FC9}"/>
    <dgm:cxn modelId="{7C6A959A-98BE-451D-8CA9-357F01490D4D}" type="presOf" srcId="{4CF51412-44FA-4A41-BECA-683EC24DF233}" destId="{0A6D1AF2-E4F3-4C02-9F05-2112DF75C9DC}" srcOrd="0" destOrd="0" presId="urn:microsoft.com/office/officeart/2005/8/layout/radial1"/>
    <dgm:cxn modelId="{E02456C6-EDB7-427E-A827-68BDBB5592FC}" type="presOf" srcId="{159893E8-83AE-408B-801B-D7F9338188E8}" destId="{BFA19321-917F-4A87-B193-E04B047713A7}" srcOrd="0" destOrd="0" presId="urn:microsoft.com/office/officeart/2005/8/layout/radial1"/>
    <dgm:cxn modelId="{0F684C2A-2010-462F-B470-59B5B404097F}" type="presOf" srcId="{4CF51412-44FA-4A41-BECA-683EC24DF233}" destId="{AE37151D-E64D-4EC8-85CF-2036B7B3E15B}" srcOrd="1" destOrd="0" presId="urn:microsoft.com/office/officeart/2005/8/layout/radial1"/>
    <dgm:cxn modelId="{A3B9921D-26C0-479D-ADD1-9D40D66F8367}" type="presOf" srcId="{3F3B9F7E-73DD-403E-B6CF-EAE14455C316}" destId="{54A70050-7911-488B-8FFE-C539F7A6CE16}" srcOrd="0" destOrd="0" presId="urn:microsoft.com/office/officeart/2005/8/layout/radial1"/>
    <dgm:cxn modelId="{CBE3FFFB-9F99-45BA-8728-6161EE411E22}" type="presOf" srcId="{D13ECDFC-4A4D-4DFC-A5BB-81388B09BD2B}" destId="{10342CA2-0D73-45F0-9AF7-BE258AFFC86F}" srcOrd="0" destOrd="0" presId="urn:microsoft.com/office/officeart/2005/8/layout/radial1"/>
    <dgm:cxn modelId="{8ECDFE24-866A-4E75-90FB-34D9A2F209C4}" type="presOf" srcId="{601ADD9F-B26D-4FD5-8D52-D3E00FE3AE4B}" destId="{CB9D331E-2D8C-4BEE-86CC-E47D19E184E2}" srcOrd="0" destOrd="0" presId="urn:microsoft.com/office/officeart/2005/8/layout/radial1"/>
    <dgm:cxn modelId="{1FA8CCBF-E80B-4BA6-A58A-093C6F65F36E}" srcId="{3BCDB65E-112D-4EBD-8678-0E7E07F87DE8}" destId="{D13ECDFC-4A4D-4DFC-A5BB-81388B09BD2B}" srcOrd="1" destOrd="0" parTransId="{4CF51412-44FA-4A41-BECA-683EC24DF233}" sibTransId="{3BC448D6-22CC-4FB2-A96B-65794D036DAF}"/>
    <dgm:cxn modelId="{8BF18525-7E16-47EA-8706-C7524049FFBD}" type="presOf" srcId="{3D45BB15-2FD2-4D05-9BE1-AA203898A3A5}" destId="{B5C25A74-CC6B-4FC4-BC36-2153D90A3979}" srcOrd="0" destOrd="0" presId="urn:microsoft.com/office/officeart/2005/8/layout/radial1"/>
    <dgm:cxn modelId="{B06F38B4-DB90-45D7-9D18-64CABD5005A0}" srcId="{3BCDB65E-112D-4EBD-8678-0E7E07F87DE8}" destId="{281AABC8-6621-4B28-BA13-9C58D900F72B}" srcOrd="2" destOrd="0" parTransId="{3D45BB15-2FD2-4D05-9BE1-AA203898A3A5}" sibTransId="{9157AFE4-9F34-4F00-88F1-B9BE7F291CE4}"/>
    <dgm:cxn modelId="{CF0EF5F0-CAA0-4D67-8E7B-9D06DB6ED831}" type="presOf" srcId="{3BCDB65E-112D-4EBD-8678-0E7E07F87DE8}" destId="{8805F4DF-FFFB-4139-B61C-9F14A8C88F1E}" srcOrd="0" destOrd="0" presId="urn:microsoft.com/office/officeart/2005/8/layout/radial1"/>
    <dgm:cxn modelId="{2B3F756C-9793-48ED-B83C-746574C72758}" type="presOf" srcId="{601ADD9F-B26D-4FD5-8D52-D3E00FE3AE4B}" destId="{9C1E4107-C925-42BE-89E2-421F26944C2E}" srcOrd="1" destOrd="0" presId="urn:microsoft.com/office/officeart/2005/8/layout/radial1"/>
    <dgm:cxn modelId="{EB560EEF-ACAF-4638-84C5-7369A88D9CBC}" srcId="{3BCDB65E-112D-4EBD-8678-0E7E07F87DE8}" destId="{3F3B9F7E-73DD-403E-B6CF-EAE14455C316}" srcOrd="0" destOrd="0" parTransId="{601ADD9F-B26D-4FD5-8D52-D3E00FE3AE4B}" sibTransId="{539D7DA3-3047-4991-8160-F3998D2AEFE0}"/>
    <dgm:cxn modelId="{53281784-08F2-4E45-8A61-FC2D1BB50AC3}" type="presOf" srcId="{3D45BB15-2FD2-4D05-9BE1-AA203898A3A5}" destId="{704D9E9A-5BF3-4008-AAE9-F16D17D76F88}" srcOrd="1" destOrd="0" presId="urn:microsoft.com/office/officeart/2005/8/layout/radial1"/>
    <dgm:cxn modelId="{22D54F23-8DBF-45B2-B10C-FA79E4A96A3B}" type="presOf" srcId="{281AABC8-6621-4B28-BA13-9C58D900F72B}" destId="{D1D3ACA2-9FD5-4893-89D8-4AB29CFD6476}" srcOrd="0" destOrd="0" presId="urn:microsoft.com/office/officeart/2005/8/layout/radial1"/>
    <dgm:cxn modelId="{2631032E-2F61-4F70-AE03-D223ECC2ADD8}" type="presParOf" srcId="{BFA19321-917F-4A87-B193-E04B047713A7}" destId="{8805F4DF-FFFB-4139-B61C-9F14A8C88F1E}" srcOrd="0" destOrd="0" presId="urn:microsoft.com/office/officeart/2005/8/layout/radial1"/>
    <dgm:cxn modelId="{7564DC4A-C6CF-41A2-BA28-A1F8C64EBF81}" type="presParOf" srcId="{BFA19321-917F-4A87-B193-E04B047713A7}" destId="{CB9D331E-2D8C-4BEE-86CC-E47D19E184E2}" srcOrd="1" destOrd="0" presId="urn:microsoft.com/office/officeart/2005/8/layout/radial1"/>
    <dgm:cxn modelId="{9C602C28-FD11-4131-B9AA-71FF32C34ECA}" type="presParOf" srcId="{CB9D331E-2D8C-4BEE-86CC-E47D19E184E2}" destId="{9C1E4107-C925-42BE-89E2-421F26944C2E}" srcOrd="0" destOrd="0" presId="urn:microsoft.com/office/officeart/2005/8/layout/radial1"/>
    <dgm:cxn modelId="{74D6FFFA-698B-4E06-B977-67FC73B541C0}" type="presParOf" srcId="{BFA19321-917F-4A87-B193-E04B047713A7}" destId="{54A70050-7911-488B-8FFE-C539F7A6CE16}" srcOrd="2" destOrd="0" presId="urn:microsoft.com/office/officeart/2005/8/layout/radial1"/>
    <dgm:cxn modelId="{7EEFAFBB-7A31-4608-82AE-DBA665528BA5}" type="presParOf" srcId="{BFA19321-917F-4A87-B193-E04B047713A7}" destId="{0A6D1AF2-E4F3-4C02-9F05-2112DF75C9DC}" srcOrd="3" destOrd="0" presId="urn:microsoft.com/office/officeart/2005/8/layout/radial1"/>
    <dgm:cxn modelId="{691FB7C1-57AE-4B79-8ADC-8BB950A33101}" type="presParOf" srcId="{0A6D1AF2-E4F3-4C02-9F05-2112DF75C9DC}" destId="{AE37151D-E64D-4EC8-85CF-2036B7B3E15B}" srcOrd="0" destOrd="0" presId="urn:microsoft.com/office/officeart/2005/8/layout/radial1"/>
    <dgm:cxn modelId="{5190ADE3-B31C-4DDC-8B99-1B4AEB7A3CE2}" type="presParOf" srcId="{BFA19321-917F-4A87-B193-E04B047713A7}" destId="{10342CA2-0D73-45F0-9AF7-BE258AFFC86F}" srcOrd="4" destOrd="0" presId="urn:microsoft.com/office/officeart/2005/8/layout/radial1"/>
    <dgm:cxn modelId="{FE46AA94-22D8-4064-93FC-E9BA3D01A0C9}" type="presParOf" srcId="{BFA19321-917F-4A87-B193-E04B047713A7}" destId="{B5C25A74-CC6B-4FC4-BC36-2153D90A3979}" srcOrd="5" destOrd="0" presId="urn:microsoft.com/office/officeart/2005/8/layout/radial1"/>
    <dgm:cxn modelId="{BB0D0073-B6A1-4771-992E-A310BE9C5E05}" type="presParOf" srcId="{B5C25A74-CC6B-4FC4-BC36-2153D90A3979}" destId="{704D9E9A-5BF3-4008-AAE9-F16D17D76F88}" srcOrd="0" destOrd="0" presId="urn:microsoft.com/office/officeart/2005/8/layout/radial1"/>
    <dgm:cxn modelId="{1A325D6D-3C69-4984-B9E7-EFE3C8F021D6}" type="presParOf" srcId="{BFA19321-917F-4A87-B193-E04B047713A7}" destId="{D1D3ACA2-9FD5-4893-89D8-4AB29CFD647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C15BD9-4004-4BC3-9E4A-9C9DDB42F13D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164765F-BEEC-4BD5-99FC-75496CCA6A4D}">
      <dgm:prSet phldrT="[Текст]" custT="1"/>
      <dgm:spPr/>
      <dgm:t>
        <a:bodyPr/>
        <a:lstStyle/>
        <a:p>
          <a:r>
            <a:rPr lang="ru-RU" sz="1800" dirty="0" smtClean="0"/>
            <a:t>Привычная обстановка</a:t>
          </a:r>
          <a:endParaRPr lang="ru-RU" sz="1800" dirty="0"/>
        </a:p>
      </dgm:t>
    </dgm:pt>
    <dgm:pt modelId="{1EE82E04-14BD-49D1-A3C1-33972B022304}" type="parTrans" cxnId="{F670F098-E870-4A94-A50B-9F62A371F9CA}">
      <dgm:prSet/>
      <dgm:spPr/>
      <dgm:t>
        <a:bodyPr/>
        <a:lstStyle/>
        <a:p>
          <a:endParaRPr lang="ru-RU"/>
        </a:p>
      </dgm:t>
    </dgm:pt>
    <dgm:pt modelId="{43AF0A70-DC51-4204-8BA5-B9E50888C3B4}" type="sibTrans" cxnId="{F670F098-E870-4A94-A50B-9F62A371F9CA}">
      <dgm:prSet/>
      <dgm:spPr/>
      <dgm:t>
        <a:bodyPr/>
        <a:lstStyle/>
        <a:p>
          <a:endParaRPr lang="ru-RU"/>
        </a:p>
      </dgm:t>
    </dgm:pt>
    <dgm:pt modelId="{1349053D-D79B-471B-A974-8ACD501A4A56}">
      <dgm:prSet phldrT="[Текст]" custT="1"/>
      <dgm:spPr/>
      <dgm:t>
        <a:bodyPr/>
        <a:lstStyle/>
        <a:p>
          <a:r>
            <a:rPr lang="ru-RU" sz="1800" dirty="0" err="1" smtClean="0"/>
            <a:t>Адаптирование</a:t>
          </a:r>
          <a:r>
            <a:rPr lang="ru-RU" sz="1800" dirty="0" smtClean="0"/>
            <a:t> инструкции</a:t>
          </a:r>
          <a:endParaRPr lang="ru-RU" sz="1800" dirty="0"/>
        </a:p>
      </dgm:t>
    </dgm:pt>
    <dgm:pt modelId="{3AD08214-7C77-4712-A34C-43FB96A8CC3E}" type="parTrans" cxnId="{F448AA50-D0FD-49D1-8F04-012D39F441C2}">
      <dgm:prSet/>
      <dgm:spPr/>
      <dgm:t>
        <a:bodyPr/>
        <a:lstStyle/>
        <a:p>
          <a:endParaRPr lang="ru-RU"/>
        </a:p>
      </dgm:t>
    </dgm:pt>
    <dgm:pt modelId="{0F2BB6EE-209F-4E40-8FB9-F53A442C42E1}" type="sibTrans" cxnId="{F448AA50-D0FD-49D1-8F04-012D39F441C2}">
      <dgm:prSet/>
      <dgm:spPr/>
      <dgm:t>
        <a:bodyPr/>
        <a:lstStyle/>
        <a:p>
          <a:endParaRPr lang="ru-RU"/>
        </a:p>
      </dgm:t>
    </dgm:pt>
    <dgm:pt modelId="{840782E1-2173-4AF9-BD5D-F2AFC34E29D3}">
      <dgm:prSet phldrT="[Текст]" custT="1"/>
      <dgm:spPr/>
      <dgm:t>
        <a:bodyPr/>
        <a:lstStyle/>
        <a:p>
          <a:r>
            <a:rPr lang="ru-RU" sz="1800" dirty="0" smtClean="0"/>
            <a:t>Разные виды помощи</a:t>
          </a:r>
          <a:endParaRPr lang="ru-RU" sz="1800" dirty="0"/>
        </a:p>
      </dgm:t>
    </dgm:pt>
    <dgm:pt modelId="{985B3DCC-AC64-47D0-AC5F-B34CC2D05808}" type="parTrans" cxnId="{04A34CB8-E72B-4B3F-939B-24A1799058E3}">
      <dgm:prSet/>
      <dgm:spPr/>
      <dgm:t>
        <a:bodyPr/>
        <a:lstStyle/>
        <a:p>
          <a:endParaRPr lang="ru-RU"/>
        </a:p>
      </dgm:t>
    </dgm:pt>
    <dgm:pt modelId="{5054060A-008C-46DD-829D-E62124C7C723}" type="sibTrans" cxnId="{04A34CB8-E72B-4B3F-939B-24A1799058E3}">
      <dgm:prSet/>
      <dgm:spPr/>
      <dgm:t>
        <a:bodyPr/>
        <a:lstStyle/>
        <a:p>
          <a:endParaRPr lang="ru-RU"/>
        </a:p>
      </dgm:t>
    </dgm:pt>
    <dgm:pt modelId="{3D3E7A7F-9E76-4243-BC9E-0E8F2B23FEA9}">
      <dgm:prSet phldrT="[Текст]" custT="1"/>
      <dgm:spPr/>
      <dgm:t>
        <a:bodyPr/>
        <a:lstStyle/>
        <a:p>
          <a:r>
            <a:rPr lang="ru-RU" sz="1800" dirty="0" smtClean="0"/>
            <a:t>Перерыв</a:t>
          </a:r>
          <a:endParaRPr lang="ru-RU" sz="1800" dirty="0"/>
        </a:p>
      </dgm:t>
    </dgm:pt>
    <dgm:pt modelId="{F10BF83A-B81C-4A77-A5FE-39AE5C969D6C}" type="parTrans" cxnId="{2791D667-A0AE-41F6-B15B-3B25A7110101}">
      <dgm:prSet/>
      <dgm:spPr/>
      <dgm:t>
        <a:bodyPr/>
        <a:lstStyle/>
        <a:p>
          <a:endParaRPr lang="ru-RU"/>
        </a:p>
      </dgm:t>
    </dgm:pt>
    <dgm:pt modelId="{4C907DF1-7598-44C3-A38A-3D63AD90D3B6}" type="sibTrans" cxnId="{2791D667-A0AE-41F6-B15B-3B25A7110101}">
      <dgm:prSet/>
      <dgm:spPr/>
      <dgm:t>
        <a:bodyPr/>
        <a:lstStyle/>
        <a:p>
          <a:endParaRPr lang="ru-RU"/>
        </a:p>
      </dgm:t>
    </dgm:pt>
    <dgm:pt modelId="{5A3DFF38-9606-41CA-9764-AEF2244F8814}">
      <dgm:prSet phldrT="[Текст]" custT="1"/>
      <dgm:spPr/>
      <dgm:t>
        <a:bodyPr/>
        <a:lstStyle/>
        <a:p>
          <a:r>
            <a:rPr lang="ru-RU" sz="1800" dirty="0" smtClean="0"/>
            <a:t>Организация деятельности</a:t>
          </a:r>
          <a:endParaRPr lang="ru-RU" sz="1800" dirty="0"/>
        </a:p>
      </dgm:t>
    </dgm:pt>
    <dgm:pt modelId="{F1EADC98-9C47-40B0-B24C-3E283CBACD08}" type="parTrans" cxnId="{2F78C53E-464C-4BDF-98C4-918F267B989C}">
      <dgm:prSet/>
      <dgm:spPr/>
      <dgm:t>
        <a:bodyPr/>
        <a:lstStyle/>
        <a:p>
          <a:endParaRPr lang="ru-RU"/>
        </a:p>
      </dgm:t>
    </dgm:pt>
    <dgm:pt modelId="{E6C8205C-D0EB-4814-A36F-4C026C25141C}" type="sibTrans" cxnId="{2F78C53E-464C-4BDF-98C4-918F267B989C}">
      <dgm:prSet/>
      <dgm:spPr/>
      <dgm:t>
        <a:bodyPr/>
        <a:lstStyle/>
        <a:p>
          <a:endParaRPr lang="ru-RU"/>
        </a:p>
      </dgm:t>
    </dgm:pt>
    <dgm:pt modelId="{D0AE3821-6181-4930-B6CD-6F4508918D8B}" type="pres">
      <dgm:prSet presAssocID="{1CC15BD9-4004-4BC3-9E4A-9C9DDB42F13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73E808-C349-42C1-9E37-BC68083867C3}" type="pres">
      <dgm:prSet presAssocID="{C164765F-BEEC-4BD5-99FC-75496CCA6A4D}" presName="node" presStyleLbl="node1" presStyleIdx="0" presStyleCnt="5" custScaleX="124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D0BCC-1723-4981-8709-B9E54E0126D0}" type="pres">
      <dgm:prSet presAssocID="{43AF0A70-DC51-4204-8BA5-B9E50888C3B4}" presName="sibTrans" presStyleLbl="sibTrans2D1" presStyleIdx="0" presStyleCnt="5"/>
      <dgm:spPr/>
      <dgm:t>
        <a:bodyPr/>
        <a:lstStyle/>
        <a:p>
          <a:endParaRPr lang="ru-RU"/>
        </a:p>
      </dgm:t>
    </dgm:pt>
    <dgm:pt modelId="{8497C09B-9BF0-43D6-84A4-299E9310972E}" type="pres">
      <dgm:prSet presAssocID="{43AF0A70-DC51-4204-8BA5-B9E50888C3B4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69415D5-9857-4A3E-ABA6-200C204485C1}" type="pres">
      <dgm:prSet presAssocID="{1349053D-D79B-471B-A974-8ACD501A4A56}" presName="node" presStyleLbl="node1" presStyleIdx="1" presStyleCnt="5" custScaleX="133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5BC7DA-4326-40A9-9CFA-FD9E1FFD33C6}" type="pres">
      <dgm:prSet presAssocID="{0F2BB6EE-209F-4E40-8FB9-F53A442C42E1}" presName="sibTrans" presStyleLbl="sibTrans2D1" presStyleIdx="1" presStyleCnt="5"/>
      <dgm:spPr/>
      <dgm:t>
        <a:bodyPr/>
        <a:lstStyle/>
        <a:p>
          <a:endParaRPr lang="ru-RU"/>
        </a:p>
      </dgm:t>
    </dgm:pt>
    <dgm:pt modelId="{691F53AF-9A82-4B60-8F5D-F1E6C1D2C146}" type="pres">
      <dgm:prSet presAssocID="{0F2BB6EE-209F-4E40-8FB9-F53A442C42E1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57BB8C0-7FFD-430B-978D-F4B595B1DBAA}" type="pres">
      <dgm:prSet presAssocID="{840782E1-2173-4AF9-BD5D-F2AFC34E29D3}" presName="node" presStyleLbl="node1" presStyleIdx="2" presStyleCnt="5" custScaleX="1203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417D3-8472-4065-B05C-F256AA9438F5}" type="pres">
      <dgm:prSet presAssocID="{5054060A-008C-46DD-829D-E62124C7C723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89317C1-BBBC-4DFD-AEA3-D750B53D2BB9}" type="pres">
      <dgm:prSet presAssocID="{5054060A-008C-46DD-829D-E62124C7C72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BE35D3B1-9B44-4E78-9DC8-F16D42225B72}" type="pres">
      <dgm:prSet presAssocID="{3D3E7A7F-9E76-4243-BC9E-0E8F2B23FEA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4D7331-7BF9-4752-99D7-D58D59560022}" type="pres">
      <dgm:prSet presAssocID="{4C907DF1-7598-44C3-A38A-3D63AD90D3B6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DF43302-CAB9-44E8-B454-9DC8C6E44EAB}" type="pres">
      <dgm:prSet presAssocID="{4C907DF1-7598-44C3-A38A-3D63AD90D3B6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61438410-0BF1-40DE-B7AC-09057DE6B62F}" type="pres">
      <dgm:prSet presAssocID="{5A3DFF38-9606-41CA-9764-AEF2244F8814}" presName="node" presStyleLbl="node1" presStyleIdx="4" presStyleCnt="5" custScaleX="126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26AEC-9E12-4726-B8BC-DE5B39F44832}" type="pres">
      <dgm:prSet presAssocID="{E6C8205C-D0EB-4814-A36F-4C026C25141C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6316157-B559-4788-9076-F4229BC8B3F1}" type="pres">
      <dgm:prSet presAssocID="{E6C8205C-D0EB-4814-A36F-4C026C25141C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267F4075-4D26-4AAB-BE37-4FD2194336C2}" type="presOf" srcId="{4C907DF1-7598-44C3-A38A-3D63AD90D3B6}" destId="{0DF43302-CAB9-44E8-B454-9DC8C6E44EAB}" srcOrd="1" destOrd="0" presId="urn:microsoft.com/office/officeart/2005/8/layout/cycle2"/>
    <dgm:cxn modelId="{04A34CB8-E72B-4B3F-939B-24A1799058E3}" srcId="{1CC15BD9-4004-4BC3-9E4A-9C9DDB42F13D}" destId="{840782E1-2173-4AF9-BD5D-F2AFC34E29D3}" srcOrd="2" destOrd="0" parTransId="{985B3DCC-AC64-47D0-AC5F-B34CC2D05808}" sibTransId="{5054060A-008C-46DD-829D-E62124C7C723}"/>
    <dgm:cxn modelId="{4CC778C8-BF13-4786-AE38-BAAA8D8EF3FA}" type="presOf" srcId="{E6C8205C-D0EB-4814-A36F-4C026C25141C}" destId="{B0926AEC-9E12-4726-B8BC-DE5B39F44832}" srcOrd="0" destOrd="0" presId="urn:microsoft.com/office/officeart/2005/8/layout/cycle2"/>
    <dgm:cxn modelId="{DC9CA474-9A6F-4E34-8FD3-67014A6E8EB8}" type="presOf" srcId="{3D3E7A7F-9E76-4243-BC9E-0E8F2B23FEA9}" destId="{BE35D3B1-9B44-4E78-9DC8-F16D42225B72}" srcOrd="0" destOrd="0" presId="urn:microsoft.com/office/officeart/2005/8/layout/cycle2"/>
    <dgm:cxn modelId="{13D1C298-6A93-4BDC-BEAC-F809908F4CD5}" type="presOf" srcId="{43AF0A70-DC51-4204-8BA5-B9E50888C3B4}" destId="{E27D0BCC-1723-4981-8709-B9E54E0126D0}" srcOrd="0" destOrd="0" presId="urn:microsoft.com/office/officeart/2005/8/layout/cycle2"/>
    <dgm:cxn modelId="{D99BCD3C-DEA7-4FF5-A7E7-A8F6D0BF211B}" type="presOf" srcId="{C164765F-BEEC-4BD5-99FC-75496CCA6A4D}" destId="{F973E808-C349-42C1-9E37-BC68083867C3}" srcOrd="0" destOrd="0" presId="urn:microsoft.com/office/officeart/2005/8/layout/cycle2"/>
    <dgm:cxn modelId="{F448AA50-D0FD-49D1-8F04-012D39F441C2}" srcId="{1CC15BD9-4004-4BC3-9E4A-9C9DDB42F13D}" destId="{1349053D-D79B-471B-A974-8ACD501A4A56}" srcOrd="1" destOrd="0" parTransId="{3AD08214-7C77-4712-A34C-43FB96A8CC3E}" sibTransId="{0F2BB6EE-209F-4E40-8FB9-F53A442C42E1}"/>
    <dgm:cxn modelId="{D29D544E-79B9-42B7-886F-05E13D35151F}" type="presOf" srcId="{0F2BB6EE-209F-4E40-8FB9-F53A442C42E1}" destId="{8A5BC7DA-4326-40A9-9CFA-FD9E1FFD33C6}" srcOrd="0" destOrd="0" presId="urn:microsoft.com/office/officeart/2005/8/layout/cycle2"/>
    <dgm:cxn modelId="{612028E8-B890-4349-BAE4-71F490CBDED3}" type="presOf" srcId="{5054060A-008C-46DD-829D-E62124C7C723}" destId="{E89317C1-BBBC-4DFD-AEA3-D750B53D2BB9}" srcOrd="1" destOrd="0" presId="urn:microsoft.com/office/officeart/2005/8/layout/cycle2"/>
    <dgm:cxn modelId="{99DD8ECC-7464-458C-9623-3042FA955F4E}" type="presOf" srcId="{1349053D-D79B-471B-A974-8ACD501A4A56}" destId="{269415D5-9857-4A3E-ABA6-200C204485C1}" srcOrd="0" destOrd="0" presId="urn:microsoft.com/office/officeart/2005/8/layout/cycle2"/>
    <dgm:cxn modelId="{F670F098-E870-4A94-A50B-9F62A371F9CA}" srcId="{1CC15BD9-4004-4BC3-9E4A-9C9DDB42F13D}" destId="{C164765F-BEEC-4BD5-99FC-75496CCA6A4D}" srcOrd="0" destOrd="0" parTransId="{1EE82E04-14BD-49D1-A3C1-33972B022304}" sibTransId="{43AF0A70-DC51-4204-8BA5-B9E50888C3B4}"/>
    <dgm:cxn modelId="{5ED25C80-03D3-4FA8-A38B-93F4EB79CD1B}" type="presOf" srcId="{840782E1-2173-4AF9-BD5D-F2AFC34E29D3}" destId="{A57BB8C0-7FFD-430B-978D-F4B595B1DBAA}" srcOrd="0" destOrd="0" presId="urn:microsoft.com/office/officeart/2005/8/layout/cycle2"/>
    <dgm:cxn modelId="{122168E8-61F2-4AED-BC59-38E841629758}" type="presOf" srcId="{E6C8205C-D0EB-4814-A36F-4C026C25141C}" destId="{A6316157-B559-4788-9076-F4229BC8B3F1}" srcOrd="1" destOrd="0" presId="urn:microsoft.com/office/officeart/2005/8/layout/cycle2"/>
    <dgm:cxn modelId="{2791D667-A0AE-41F6-B15B-3B25A7110101}" srcId="{1CC15BD9-4004-4BC3-9E4A-9C9DDB42F13D}" destId="{3D3E7A7F-9E76-4243-BC9E-0E8F2B23FEA9}" srcOrd="3" destOrd="0" parTransId="{F10BF83A-B81C-4A77-A5FE-39AE5C969D6C}" sibTransId="{4C907DF1-7598-44C3-A38A-3D63AD90D3B6}"/>
    <dgm:cxn modelId="{2F78C53E-464C-4BDF-98C4-918F267B989C}" srcId="{1CC15BD9-4004-4BC3-9E4A-9C9DDB42F13D}" destId="{5A3DFF38-9606-41CA-9764-AEF2244F8814}" srcOrd="4" destOrd="0" parTransId="{F1EADC98-9C47-40B0-B24C-3E283CBACD08}" sibTransId="{E6C8205C-D0EB-4814-A36F-4C026C25141C}"/>
    <dgm:cxn modelId="{572068D9-9373-4714-B4C5-8E0AD83DB4F1}" type="presOf" srcId="{0F2BB6EE-209F-4E40-8FB9-F53A442C42E1}" destId="{691F53AF-9A82-4B60-8F5D-F1E6C1D2C146}" srcOrd="1" destOrd="0" presId="urn:microsoft.com/office/officeart/2005/8/layout/cycle2"/>
    <dgm:cxn modelId="{CE70C4DE-D500-42A4-A080-7EBF8844F4E8}" type="presOf" srcId="{4C907DF1-7598-44C3-A38A-3D63AD90D3B6}" destId="{C44D7331-7BF9-4752-99D7-D58D59560022}" srcOrd="0" destOrd="0" presId="urn:microsoft.com/office/officeart/2005/8/layout/cycle2"/>
    <dgm:cxn modelId="{BF14B9DC-6059-4A01-B481-29DFBE72BBC6}" type="presOf" srcId="{5054060A-008C-46DD-829D-E62124C7C723}" destId="{1A0417D3-8472-4065-B05C-F256AA9438F5}" srcOrd="0" destOrd="0" presId="urn:microsoft.com/office/officeart/2005/8/layout/cycle2"/>
    <dgm:cxn modelId="{DBFE5437-9AB3-4674-9BFE-84CBC3550399}" type="presOf" srcId="{5A3DFF38-9606-41CA-9764-AEF2244F8814}" destId="{61438410-0BF1-40DE-B7AC-09057DE6B62F}" srcOrd="0" destOrd="0" presId="urn:microsoft.com/office/officeart/2005/8/layout/cycle2"/>
    <dgm:cxn modelId="{5C92C7B1-0533-49C3-BF93-CF65D2EA65C9}" type="presOf" srcId="{43AF0A70-DC51-4204-8BA5-B9E50888C3B4}" destId="{8497C09B-9BF0-43D6-84A4-299E9310972E}" srcOrd="1" destOrd="0" presId="urn:microsoft.com/office/officeart/2005/8/layout/cycle2"/>
    <dgm:cxn modelId="{196EACF1-1065-40EC-8959-83C7D806F483}" type="presOf" srcId="{1CC15BD9-4004-4BC3-9E4A-9C9DDB42F13D}" destId="{D0AE3821-6181-4930-B6CD-6F4508918D8B}" srcOrd="0" destOrd="0" presId="urn:microsoft.com/office/officeart/2005/8/layout/cycle2"/>
    <dgm:cxn modelId="{A7D57837-C799-47CB-938E-E19D03650FDB}" type="presParOf" srcId="{D0AE3821-6181-4930-B6CD-6F4508918D8B}" destId="{F973E808-C349-42C1-9E37-BC68083867C3}" srcOrd="0" destOrd="0" presId="urn:microsoft.com/office/officeart/2005/8/layout/cycle2"/>
    <dgm:cxn modelId="{0FA66862-29E4-4224-A73E-BDCE646F6B26}" type="presParOf" srcId="{D0AE3821-6181-4930-B6CD-6F4508918D8B}" destId="{E27D0BCC-1723-4981-8709-B9E54E0126D0}" srcOrd="1" destOrd="0" presId="urn:microsoft.com/office/officeart/2005/8/layout/cycle2"/>
    <dgm:cxn modelId="{C753C0E8-5565-48B8-B4CB-87C9BAE2D356}" type="presParOf" srcId="{E27D0BCC-1723-4981-8709-B9E54E0126D0}" destId="{8497C09B-9BF0-43D6-84A4-299E9310972E}" srcOrd="0" destOrd="0" presId="urn:microsoft.com/office/officeart/2005/8/layout/cycle2"/>
    <dgm:cxn modelId="{1978274A-E862-48B6-80B0-2AE4F98A9CE8}" type="presParOf" srcId="{D0AE3821-6181-4930-B6CD-6F4508918D8B}" destId="{269415D5-9857-4A3E-ABA6-200C204485C1}" srcOrd="2" destOrd="0" presId="urn:microsoft.com/office/officeart/2005/8/layout/cycle2"/>
    <dgm:cxn modelId="{8C26261B-E823-46C8-AA9F-3A2284F043CE}" type="presParOf" srcId="{D0AE3821-6181-4930-B6CD-6F4508918D8B}" destId="{8A5BC7DA-4326-40A9-9CFA-FD9E1FFD33C6}" srcOrd="3" destOrd="0" presId="urn:microsoft.com/office/officeart/2005/8/layout/cycle2"/>
    <dgm:cxn modelId="{61DB5E14-8A37-4D5C-8F13-3F6BD8650FD8}" type="presParOf" srcId="{8A5BC7DA-4326-40A9-9CFA-FD9E1FFD33C6}" destId="{691F53AF-9A82-4B60-8F5D-F1E6C1D2C146}" srcOrd="0" destOrd="0" presId="urn:microsoft.com/office/officeart/2005/8/layout/cycle2"/>
    <dgm:cxn modelId="{2619AEE7-C3BC-456A-8339-952EE64C6EA8}" type="presParOf" srcId="{D0AE3821-6181-4930-B6CD-6F4508918D8B}" destId="{A57BB8C0-7FFD-430B-978D-F4B595B1DBAA}" srcOrd="4" destOrd="0" presId="urn:microsoft.com/office/officeart/2005/8/layout/cycle2"/>
    <dgm:cxn modelId="{9529C692-42A3-40CA-9F2D-A8F1005E75E0}" type="presParOf" srcId="{D0AE3821-6181-4930-B6CD-6F4508918D8B}" destId="{1A0417D3-8472-4065-B05C-F256AA9438F5}" srcOrd="5" destOrd="0" presId="urn:microsoft.com/office/officeart/2005/8/layout/cycle2"/>
    <dgm:cxn modelId="{ECE70918-65A8-4690-AFEF-AAD06FDBDC69}" type="presParOf" srcId="{1A0417D3-8472-4065-B05C-F256AA9438F5}" destId="{E89317C1-BBBC-4DFD-AEA3-D750B53D2BB9}" srcOrd="0" destOrd="0" presId="urn:microsoft.com/office/officeart/2005/8/layout/cycle2"/>
    <dgm:cxn modelId="{CAB9F5E6-7E54-4BB0-AD80-C1323DBA906A}" type="presParOf" srcId="{D0AE3821-6181-4930-B6CD-6F4508918D8B}" destId="{BE35D3B1-9B44-4E78-9DC8-F16D42225B72}" srcOrd="6" destOrd="0" presId="urn:microsoft.com/office/officeart/2005/8/layout/cycle2"/>
    <dgm:cxn modelId="{96019B0D-BC55-46BA-B223-A67ECCACEDE3}" type="presParOf" srcId="{D0AE3821-6181-4930-B6CD-6F4508918D8B}" destId="{C44D7331-7BF9-4752-99D7-D58D59560022}" srcOrd="7" destOrd="0" presId="urn:microsoft.com/office/officeart/2005/8/layout/cycle2"/>
    <dgm:cxn modelId="{4374BF35-516D-4F53-B9B2-46431DFA625F}" type="presParOf" srcId="{C44D7331-7BF9-4752-99D7-D58D59560022}" destId="{0DF43302-CAB9-44E8-B454-9DC8C6E44EAB}" srcOrd="0" destOrd="0" presId="urn:microsoft.com/office/officeart/2005/8/layout/cycle2"/>
    <dgm:cxn modelId="{98286E45-40E6-4781-901B-FA970C370D23}" type="presParOf" srcId="{D0AE3821-6181-4930-B6CD-6F4508918D8B}" destId="{61438410-0BF1-40DE-B7AC-09057DE6B62F}" srcOrd="8" destOrd="0" presId="urn:microsoft.com/office/officeart/2005/8/layout/cycle2"/>
    <dgm:cxn modelId="{2D04E591-2505-4088-92C9-8AFAE5E023A6}" type="presParOf" srcId="{D0AE3821-6181-4930-B6CD-6F4508918D8B}" destId="{B0926AEC-9E12-4726-B8BC-DE5B39F44832}" srcOrd="9" destOrd="0" presId="urn:microsoft.com/office/officeart/2005/8/layout/cycle2"/>
    <dgm:cxn modelId="{6C9BFC09-5C94-4832-AE40-8A1FE4640194}" type="presParOf" srcId="{B0926AEC-9E12-4726-B8BC-DE5B39F44832}" destId="{A6316157-B559-4788-9076-F4229BC8B3F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C565D1-D714-491C-B8E9-6B5B8F61BDFE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B4BDF77-439B-491A-A802-F3B6FF4B73D4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7030A0"/>
              </a:solidFill>
            </a:rPr>
            <a:t>Предметные знания</a:t>
          </a:r>
          <a:endParaRPr lang="ru-RU" sz="3200" b="1" dirty="0">
            <a:solidFill>
              <a:srgbClr val="7030A0"/>
            </a:solidFill>
          </a:endParaRPr>
        </a:p>
      </dgm:t>
    </dgm:pt>
    <dgm:pt modelId="{56FD01B1-971D-4324-89BB-A0D0BD180F90}" type="parTrans" cxnId="{CE96E437-F3D5-4F21-80D1-9B33CEE67E80}">
      <dgm:prSet/>
      <dgm:spPr/>
      <dgm:t>
        <a:bodyPr/>
        <a:lstStyle/>
        <a:p>
          <a:endParaRPr lang="ru-RU"/>
        </a:p>
      </dgm:t>
    </dgm:pt>
    <dgm:pt modelId="{0D750275-0770-4546-8C1F-E353FCC0928D}" type="sibTrans" cxnId="{CE96E437-F3D5-4F21-80D1-9B33CEE67E80}">
      <dgm:prSet/>
      <dgm:spPr/>
      <dgm:t>
        <a:bodyPr/>
        <a:lstStyle/>
        <a:p>
          <a:endParaRPr lang="ru-RU"/>
        </a:p>
      </dgm:t>
    </dgm:pt>
    <dgm:pt modelId="{1418EA9F-7C55-4BD9-976F-6F07F9D146C2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Работа с текстом</a:t>
          </a:r>
          <a:endParaRPr lang="ru-RU" sz="3200" b="1" dirty="0">
            <a:solidFill>
              <a:schemeClr val="bg1"/>
            </a:solidFill>
          </a:endParaRPr>
        </a:p>
      </dgm:t>
    </dgm:pt>
    <dgm:pt modelId="{C90CDAB5-186E-456F-A460-0575423542FF}" type="parTrans" cxnId="{64412B14-0649-4F45-8DE2-6C32DD0B87FF}">
      <dgm:prSet/>
      <dgm:spPr/>
      <dgm:t>
        <a:bodyPr/>
        <a:lstStyle/>
        <a:p>
          <a:endParaRPr lang="ru-RU"/>
        </a:p>
      </dgm:t>
    </dgm:pt>
    <dgm:pt modelId="{154A8B24-2F8E-4975-A07B-33DB816ADB2C}" type="sibTrans" cxnId="{64412B14-0649-4F45-8DE2-6C32DD0B87FF}">
      <dgm:prSet/>
      <dgm:spPr/>
      <dgm:t>
        <a:bodyPr/>
        <a:lstStyle/>
        <a:p>
          <a:endParaRPr lang="ru-RU"/>
        </a:p>
      </dgm:t>
    </dgm:pt>
    <dgm:pt modelId="{4FF41166-F9D5-4C9D-BF71-7A672EE8BF1A}">
      <dgm:prSet phldrT="[Текст]" custT="1"/>
      <dgm:spPr/>
      <dgm:t>
        <a:bodyPr/>
        <a:lstStyle/>
        <a:p>
          <a:r>
            <a:rPr lang="ru-RU" sz="3200" dirty="0" smtClean="0"/>
            <a:t>Уровень самостоятельности</a:t>
          </a:r>
          <a:endParaRPr lang="ru-RU" sz="3200" dirty="0"/>
        </a:p>
      </dgm:t>
    </dgm:pt>
    <dgm:pt modelId="{24E9D74F-6A6B-48B1-838B-1C341790C701}" type="parTrans" cxnId="{1F310428-711D-47D3-BF92-1BBAD63DBCD9}">
      <dgm:prSet/>
      <dgm:spPr/>
      <dgm:t>
        <a:bodyPr/>
        <a:lstStyle/>
        <a:p>
          <a:endParaRPr lang="ru-RU"/>
        </a:p>
      </dgm:t>
    </dgm:pt>
    <dgm:pt modelId="{229AD28A-73CB-4EB9-A0E8-267BA7465FB9}" type="sibTrans" cxnId="{1F310428-711D-47D3-BF92-1BBAD63DBCD9}">
      <dgm:prSet/>
      <dgm:spPr/>
      <dgm:t>
        <a:bodyPr/>
        <a:lstStyle/>
        <a:p>
          <a:endParaRPr lang="ru-RU"/>
        </a:p>
      </dgm:t>
    </dgm:pt>
    <dgm:pt modelId="{B7B79E6D-5397-412E-A913-ECBCDDE4715C}">
      <dgm:prSet phldrT="[Текст]" custT="1"/>
      <dgm:spPr/>
      <dgm:t>
        <a:bodyPr/>
        <a:lstStyle/>
        <a:p>
          <a:r>
            <a:rPr lang="ru-RU" sz="3200" dirty="0" smtClean="0"/>
            <a:t>Коммуникативные навыки</a:t>
          </a:r>
          <a:endParaRPr lang="ru-RU" sz="3200" dirty="0"/>
        </a:p>
      </dgm:t>
    </dgm:pt>
    <dgm:pt modelId="{2CDCF27B-46AE-48E0-AD25-BBF52AAD2F11}" type="parTrans" cxnId="{701D56E1-B7F4-4B46-BE9D-4D721018D5C1}">
      <dgm:prSet/>
      <dgm:spPr/>
      <dgm:t>
        <a:bodyPr/>
        <a:lstStyle/>
        <a:p>
          <a:endParaRPr lang="ru-RU"/>
        </a:p>
      </dgm:t>
    </dgm:pt>
    <dgm:pt modelId="{04DA740B-EC41-40F7-A9B1-C092DF727901}" type="sibTrans" cxnId="{701D56E1-B7F4-4B46-BE9D-4D721018D5C1}">
      <dgm:prSet/>
      <dgm:spPr/>
      <dgm:t>
        <a:bodyPr/>
        <a:lstStyle/>
        <a:p>
          <a:endParaRPr lang="ru-RU"/>
        </a:p>
      </dgm:t>
    </dgm:pt>
    <dgm:pt modelId="{C73433C2-34B3-4D13-AC74-9C71E8C80E3F}">
      <dgm:prSet phldrT="[Текст]"/>
      <dgm:spPr/>
      <dgm:t>
        <a:bodyPr/>
        <a:lstStyle/>
        <a:p>
          <a:r>
            <a:rPr lang="ru-RU" dirty="0" smtClean="0"/>
            <a:t>Интересы</a:t>
          </a:r>
          <a:endParaRPr lang="ru-RU" dirty="0"/>
        </a:p>
      </dgm:t>
    </dgm:pt>
    <dgm:pt modelId="{2FD8DA4B-5D96-4AB8-8CBE-BDFFDE95E2A5}" type="parTrans" cxnId="{961C5953-E3D8-4D36-AEF9-BBD9B42121F8}">
      <dgm:prSet/>
      <dgm:spPr/>
      <dgm:t>
        <a:bodyPr/>
        <a:lstStyle/>
        <a:p>
          <a:endParaRPr lang="ru-RU"/>
        </a:p>
      </dgm:t>
    </dgm:pt>
    <dgm:pt modelId="{73BDCBA2-4A20-4956-B82A-86A0A7F5D96C}" type="sibTrans" cxnId="{961C5953-E3D8-4D36-AEF9-BBD9B42121F8}">
      <dgm:prSet/>
      <dgm:spPr/>
      <dgm:t>
        <a:bodyPr/>
        <a:lstStyle/>
        <a:p>
          <a:endParaRPr lang="ru-RU"/>
        </a:p>
      </dgm:t>
    </dgm:pt>
    <dgm:pt modelId="{064DED4E-165E-4032-9996-6CED0ED7B177}" type="pres">
      <dgm:prSet presAssocID="{22C565D1-D714-491C-B8E9-6B5B8F61BDF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939383-800F-48C8-81A0-F85E62227266}" type="pres">
      <dgm:prSet presAssocID="{22C565D1-D714-491C-B8E9-6B5B8F61BDFE}" presName="cycle" presStyleCnt="0"/>
      <dgm:spPr/>
    </dgm:pt>
    <dgm:pt modelId="{299AD1A8-EB50-456C-B975-8CA005BB8D49}" type="pres">
      <dgm:prSet presAssocID="{0B4BDF77-439B-491A-A802-F3B6FF4B73D4}" presName="nodeFirstNode" presStyleLbl="node1" presStyleIdx="0" presStyleCnt="5" custRadScaleRad="100012" custRadScaleInc="-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34BA8-5239-48D4-B502-AA0FF429C67A}" type="pres">
      <dgm:prSet presAssocID="{0D750275-0770-4546-8C1F-E353FCC0928D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2F330927-E730-4E68-829B-2F2DA0AA2C14}" type="pres">
      <dgm:prSet presAssocID="{1418EA9F-7C55-4BD9-976F-6F07F9D146C2}" presName="nodeFollowingNodes" presStyleLbl="node1" presStyleIdx="1" presStyleCnt="5" custScaleX="115633" custRadScaleRad="96777" custRadScaleInc="-11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524BE-9A5A-4085-9718-42E7CDF2BFA1}" type="pres">
      <dgm:prSet presAssocID="{4FF41166-F9D5-4C9D-BF71-7A672EE8BF1A}" presName="nodeFollowingNodes" presStyleLbl="node1" presStyleIdx="2" presStyleCnt="5" custScaleX="141687" custRadScaleRad="119139" custRadScaleInc="-18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E093CC-345F-49A9-8D68-5D8BDC8808CF}" type="pres">
      <dgm:prSet presAssocID="{B7B79E6D-5397-412E-A913-ECBCDDE4715C}" presName="nodeFollowingNodes" presStyleLbl="node1" presStyleIdx="3" presStyleCnt="5" custScaleX="136476" custRadScaleRad="113406" custRadScaleInc="17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062025-DE13-488A-B9E5-B591AF9973F5}" type="pres">
      <dgm:prSet presAssocID="{C73433C2-34B3-4D13-AC74-9C71E8C80E3F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70FBB3-2F8E-44D5-B93C-A77CD1B01FD0}" type="presOf" srcId="{1418EA9F-7C55-4BD9-976F-6F07F9D146C2}" destId="{2F330927-E730-4E68-829B-2F2DA0AA2C14}" srcOrd="0" destOrd="0" presId="urn:microsoft.com/office/officeart/2005/8/layout/cycle3"/>
    <dgm:cxn modelId="{23597D17-5E50-421C-9BBE-D35BFDF688ED}" type="presOf" srcId="{4FF41166-F9D5-4C9D-BF71-7A672EE8BF1A}" destId="{D97524BE-9A5A-4085-9718-42E7CDF2BFA1}" srcOrd="0" destOrd="0" presId="urn:microsoft.com/office/officeart/2005/8/layout/cycle3"/>
    <dgm:cxn modelId="{34A89220-B966-4034-9A2A-29B3F147259E}" type="presOf" srcId="{0B4BDF77-439B-491A-A802-F3B6FF4B73D4}" destId="{299AD1A8-EB50-456C-B975-8CA005BB8D49}" srcOrd="0" destOrd="0" presId="urn:microsoft.com/office/officeart/2005/8/layout/cycle3"/>
    <dgm:cxn modelId="{961C5953-E3D8-4D36-AEF9-BBD9B42121F8}" srcId="{22C565D1-D714-491C-B8E9-6B5B8F61BDFE}" destId="{C73433C2-34B3-4D13-AC74-9C71E8C80E3F}" srcOrd="4" destOrd="0" parTransId="{2FD8DA4B-5D96-4AB8-8CBE-BDFFDE95E2A5}" sibTransId="{73BDCBA2-4A20-4956-B82A-86A0A7F5D96C}"/>
    <dgm:cxn modelId="{64412B14-0649-4F45-8DE2-6C32DD0B87FF}" srcId="{22C565D1-D714-491C-B8E9-6B5B8F61BDFE}" destId="{1418EA9F-7C55-4BD9-976F-6F07F9D146C2}" srcOrd="1" destOrd="0" parTransId="{C90CDAB5-186E-456F-A460-0575423542FF}" sibTransId="{154A8B24-2F8E-4975-A07B-33DB816ADB2C}"/>
    <dgm:cxn modelId="{870D2C5E-F3E3-4267-B49F-F4A62E9465B5}" type="presOf" srcId="{0D750275-0770-4546-8C1F-E353FCC0928D}" destId="{A5E34BA8-5239-48D4-B502-AA0FF429C67A}" srcOrd="0" destOrd="0" presId="urn:microsoft.com/office/officeart/2005/8/layout/cycle3"/>
    <dgm:cxn modelId="{DF4FFC30-96F3-44D2-A421-243310B6AE7E}" type="presOf" srcId="{C73433C2-34B3-4D13-AC74-9C71E8C80E3F}" destId="{8B062025-DE13-488A-B9E5-B591AF9973F5}" srcOrd="0" destOrd="0" presId="urn:microsoft.com/office/officeart/2005/8/layout/cycle3"/>
    <dgm:cxn modelId="{CE96E437-F3D5-4F21-80D1-9B33CEE67E80}" srcId="{22C565D1-D714-491C-B8E9-6B5B8F61BDFE}" destId="{0B4BDF77-439B-491A-A802-F3B6FF4B73D4}" srcOrd="0" destOrd="0" parTransId="{56FD01B1-971D-4324-89BB-A0D0BD180F90}" sibTransId="{0D750275-0770-4546-8C1F-E353FCC0928D}"/>
    <dgm:cxn modelId="{D6353302-A483-4405-AB31-D186EDAA01D5}" type="presOf" srcId="{22C565D1-D714-491C-B8E9-6B5B8F61BDFE}" destId="{064DED4E-165E-4032-9996-6CED0ED7B177}" srcOrd="0" destOrd="0" presId="urn:microsoft.com/office/officeart/2005/8/layout/cycle3"/>
    <dgm:cxn modelId="{1F310428-711D-47D3-BF92-1BBAD63DBCD9}" srcId="{22C565D1-D714-491C-B8E9-6B5B8F61BDFE}" destId="{4FF41166-F9D5-4C9D-BF71-7A672EE8BF1A}" srcOrd="2" destOrd="0" parTransId="{24E9D74F-6A6B-48B1-838B-1C341790C701}" sibTransId="{229AD28A-73CB-4EB9-A0E8-267BA7465FB9}"/>
    <dgm:cxn modelId="{701D56E1-B7F4-4B46-BE9D-4D721018D5C1}" srcId="{22C565D1-D714-491C-B8E9-6B5B8F61BDFE}" destId="{B7B79E6D-5397-412E-A913-ECBCDDE4715C}" srcOrd="3" destOrd="0" parTransId="{2CDCF27B-46AE-48E0-AD25-BBF52AAD2F11}" sibTransId="{04DA740B-EC41-40F7-A9B1-C092DF727901}"/>
    <dgm:cxn modelId="{B4AC4073-DFBA-477E-B36A-400E56291556}" type="presOf" srcId="{B7B79E6D-5397-412E-A913-ECBCDDE4715C}" destId="{A3E093CC-345F-49A9-8D68-5D8BDC8808CF}" srcOrd="0" destOrd="0" presId="urn:microsoft.com/office/officeart/2005/8/layout/cycle3"/>
    <dgm:cxn modelId="{E8BF3A4F-3F71-4DA5-8569-DD4ACAA40340}" type="presParOf" srcId="{064DED4E-165E-4032-9996-6CED0ED7B177}" destId="{68939383-800F-48C8-81A0-F85E62227266}" srcOrd="0" destOrd="0" presId="urn:microsoft.com/office/officeart/2005/8/layout/cycle3"/>
    <dgm:cxn modelId="{64086FD8-54FF-4E0B-9FD5-C291BF470FB6}" type="presParOf" srcId="{68939383-800F-48C8-81A0-F85E62227266}" destId="{299AD1A8-EB50-456C-B975-8CA005BB8D49}" srcOrd="0" destOrd="0" presId="urn:microsoft.com/office/officeart/2005/8/layout/cycle3"/>
    <dgm:cxn modelId="{46695D1D-BA66-41EF-AEBC-7F146DC0ED93}" type="presParOf" srcId="{68939383-800F-48C8-81A0-F85E62227266}" destId="{A5E34BA8-5239-48D4-B502-AA0FF429C67A}" srcOrd="1" destOrd="0" presId="urn:microsoft.com/office/officeart/2005/8/layout/cycle3"/>
    <dgm:cxn modelId="{D5386C78-5B8B-4DD9-8BA1-C88442DC7912}" type="presParOf" srcId="{68939383-800F-48C8-81A0-F85E62227266}" destId="{2F330927-E730-4E68-829B-2F2DA0AA2C14}" srcOrd="2" destOrd="0" presId="urn:microsoft.com/office/officeart/2005/8/layout/cycle3"/>
    <dgm:cxn modelId="{BFC2E002-8D8A-4E7F-A7D3-0CCB68F72A4B}" type="presParOf" srcId="{68939383-800F-48C8-81A0-F85E62227266}" destId="{D97524BE-9A5A-4085-9718-42E7CDF2BFA1}" srcOrd="3" destOrd="0" presId="urn:microsoft.com/office/officeart/2005/8/layout/cycle3"/>
    <dgm:cxn modelId="{9B664353-9963-4E84-BB0A-775292D0228F}" type="presParOf" srcId="{68939383-800F-48C8-81A0-F85E62227266}" destId="{A3E093CC-345F-49A9-8D68-5D8BDC8808CF}" srcOrd="4" destOrd="0" presId="urn:microsoft.com/office/officeart/2005/8/layout/cycle3"/>
    <dgm:cxn modelId="{AE325F5A-2477-4C13-82E7-7B7E3266BE6D}" type="presParOf" srcId="{68939383-800F-48C8-81A0-F85E62227266}" destId="{8B062025-DE13-488A-B9E5-B591AF9973F5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05F4DF-FFFB-4139-B61C-9F14A8C88F1E}">
      <dsp:nvSpPr>
        <dsp:cNvPr id="0" name=""/>
        <dsp:cNvSpPr/>
      </dsp:nvSpPr>
      <dsp:spPr>
        <a:xfrm>
          <a:off x="2894414" y="2664296"/>
          <a:ext cx="2863730" cy="21446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400" kern="1200" dirty="0" smtClean="0"/>
            <a:t>ППК</a:t>
          </a:r>
          <a:endParaRPr lang="ru-RU" sz="6400" kern="1200" dirty="0"/>
        </a:p>
      </dsp:txBody>
      <dsp:txXfrm>
        <a:off x="2894414" y="2664296"/>
        <a:ext cx="2863730" cy="2144697"/>
      </dsp:txXfrm>
    </dsp:sp>
    <dsp:sp modelId="{CB9D331E-2D8C-4BEE-86CC-E47D19E184E2}">
      <dsp:nvSpPr>
        <dsp:cNvPr id="0" name=""/>
        <dsp:cNvSpPr/>
      </dsp:nvSpPr>
      <dsp:spPr>
        <a:xfrm rot="16200000">
          <a:off x="4035938" y="2350672"/>
          <a:ext cx="580682" cy="46566"/>
        </a:xfrm>
        <a:custGeom>
          <a:avLst/>
          <a:gdLst/>
          <a:ahLst/>
          <a:cxnLst/>
          <a:rect l="0" t="0" r="0" b="0"/>
          <a:pathLst>
            <a:path>
              <a:moveTo>
                <a:pt x="0" y="23283"/>
              </a:moveTo>
              <a:lnTo>
                <a:pt x="580682" y="232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11762" y="2359438"/>
        <a:ext cx="29034" cy="29034"/>
      </dsp:txXfrm>
    </dsp:sp>
    <dsp:sp modelId="{54A70050-7911-488B-8FFE-C539F7A6CE16}">
      <dsp:nvSpPr>
        <dsp:cNvPr id="0" name=""/>
        <dsp:cNvSpPr/>
      </dsp:nvSpPr>
      <dsp:spPr>
        <a:xfrm>
          <a:off x="2907103" y="23584"/>
          <a:ext cx="2838350" cy="206003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Выявление</a:t>
          </a:r>
          <a:endParaRPr lang="ru-RU" sz="2800" kern="1200" dirty="0"/>
        </a:p>
      </dsp:txBody>
      <dsp:txXfrm>
        <a:off x="2907103" y="23584"/>
        <a:ext cx="2838350" cy="2060030"/>
      </dsp:txXfrm>
    </dsp:sp>
    <dsp:sp modelId="{0A6D1AF2-E4F3-4C02-9F05-2112DF75C9DC}">
      <dsp:nvSpPr>
        <dsp:cNvPr id="0" name=""/>
        <dsp:cNvSpPr/>
      </dsp:nvSpPr>
      <dsp:spPr>
        <a:xfrm rot="1800000">
          <a:off x="5437271" y="4453979"/>
          <a:ext cx="343591" cy="46566"/>
        </a:xfrm>
        <a:custGeom>
          <a:avLst/>
          <a:gdLst/>
          <a:ahLst/>
          <a:cxnLst/>
          <a:rect l="0" t="0" r="0" b="0"/>
          <a:pathLst>
            <a:path>
              <a:moveTo>
                <a:pt x="0" y="23283"/>
              </a:moveTo>
              <a:lnTo>
                <a:pt x="343591" y="232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00000">
        <a:off x="5600476" y="4468673"/>
        <a:ext cx="17179" cy="17179"/>
      </dsp:txXfrm>
    </dsp:sp>
    <dsp:sp modelId="{10342CA2-0D73-45F0-9AF7-BE258AFFC86F}">
      <dsp:nvSpPr>
        <dsp:cNvPr id="0" name=""/>
        <dsp:cNvSpPr/>
      </dsp:nvSpPr>
      <dsp:spPr>
        <a:xfrm>
          <a:off x="5619850" y="4048153"/>
          <a:ext cx="2060030" cy="20600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Оценка</a:t>
          </a:r>
          <a:endParaRPr lang="ru-RU" sz="3300" kern="1200" dirty="0"/>
        </a:p>
      </dsp:txBody>
      <dsp:txXfrm>
        <a:off x="5619850" y="4048153"/>
        <a:ext cx="2060030" cy="2060030"/>
      </dsp:txXfrm>
    </dsp:sp>
    <dsp:sp modelId="{B5C25A74-CC6B-4FC4-BC36-2153D90A3979}">
      <dsp:nvSpPr>
        <dsp:cNvPr id="0" name=""/>
        <dsp:cNvSpPr/>
      </dsp:nvSpPr>
      <dsp:spPr>
        <a:xfrm rot="9141481">
          <a:off x="3005401" y="4364181"/>
          <a:ext cx="156389" cy="46566"/>
        </a:xfrm>
        <a:custGeom>
          <a:avLst/>
          <a:gdLst/>
          <a:ahLst/>
          <a:cxnLst/>
          <a:rect l="0" t="0" r="0" b="0"/>
          <a:pathLst>
            <a:path>
              <a:moveTo>
                <a:pt x="0" y="23283"/>
              </a:moveTo>
              <a:lnTo>
                <a:pt x="156389" y="232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141481">
        <a:off x="3079686" y="4383554"/>
        <a:ext cx="7819" cy="7819"/>
      </dsp:txXfrm>
    </dsp:sp>
    <dsp:sp modelId="{D1D3ACA2-9FD5-4893-89D8-4AB29CFD6476}">
      <dsp:nvSpPr>
        <dsp:cNvPr id="0" name=""/>
        <dsp:cNvSpPr/>
      </dsp:nvSpPr>
      <dsp:spPr>
        <a:xfrm>
          <a:off x="0" y="4071737"/>
          <a:ext cx="3439447" cy="20600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Рекомендации</a:t>
          </a:r>
          <a:endParaRPr lang="ru-RU" sz="2800" kern="1200" dirty="0"/>
        </a:p>
      </dsp:txBody>
      <dsp:txXfrm>
        <a:off x="0" y="4071737"/>
        <a:ext cx="3439447" cy="20600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73E808-C349-42C1-9E37-BC68083867C3}">
      <dsp:nvSpPr>
        <dsp:cNvPr id="0" name=""/>
        <dsp:cNvSpPr/>
      </dsp:nvSpPr>
      <dsp:spPr>
        <a:xfrm>
          <a:off x="3140229" y="2416"/>
          <a:ext cx="2188365" cy="176439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Привычная обстановка</a:t>
          </a:r>
          <a:endParaRPr lang="ru-RU" sz="1800" kern="1200" dirty="0"/>
        </a:p>
      </dsp:txBody>
      <dsp:txXfrm>
        <a:off x="3140229" y="2416"/>
        <a:ext cx="2188365" cy="1764398"/>
      </dsp:txXfrm>
    </dsp:sp>
    <dsp:sp modelId="{E27D0BCC-1723-4981-8709-B9E54E0126D0}">
      <dsp:nvSpPr>
        <dsp:cNvPr id="0" name=""/>
        <dsp:cNvSpPr/>
      </dsp:nvSpPr>
      <dsp:spPr>
        <a:xfrm rot="2160000">
          <a:off x="5123325" y="1347689"/>
          <a:ext cx="316519" cy="595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2160000">
        <a:off x="5123325" y="1347689"/>
        <a:ext cx="316519" cy="595484"/>
      </dsp:txXfrm>
    </dsp:sp>
    <dsp:sp modelId="{269415D5-9857-4A3E-ABA6-200C204485C1}">
      <dsp:nvSpPr>
        <dsp:cNvPr id="0" name=""/>
        <dsp:cNvSpPr/>
      </dsp:nvSpPr>
      <dsp:spPr>
        <a:xfrm>
          <a:off x="5196872" y="1558738"/>
          <a:ext cx="2359265" cy="1764398"/>
        </a:xfrm>
        <a:prstGeom prst="ellipse">
          <a:avLst/>
        </a:prstGeom>
        <a:solidFill>
          <a:schemeClr val="accent3">
            <a:hueOff val="-4206610"/>
            <a:satOff val="-2163"/>
            <a:lumOff val="-9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Адаптирование</a:t>
          </a:r>
          <a:r>
            <a:rPr lang="ru-RU" sz="1800" kern="1200" dirty="0" smtClean="0"/>
            <a:t> инструкции</a:t>
          </a:r>
          <a:endParaRPr lang="ru-RU" sz="1800" kern="1200" dirty="0"/>
        </a:p>
      </dsp:txBody>
      <dsp:txXfrm>
        <a:off x="5196872" y="1558738"/>
        <a:ext cx="2359265" cy="1764398"/>
      </dsp:txXfrm>
    </dsp:sp>
    <dsp:sp modelId="{8A5BC7DA-4326-40A9-9CFA-FD9E1FFD33C6}">
      <dsp:nvSpPr>
        <dsp:cNvPr id="0" name=""/>
        <dsp:cNvSpPr/>
      </dsp:nvSpPr>
      <dsp:spPr>
        <a:xfrm rot="6480000">
          <a:off x="5744965" y="3392922"/>
          <a:ext cx="450959" cy="595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4206610"/>
            <a:satOff val="-2163"/>
            <a:lumOff val="-93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6480000">
        <a:off x="5744965" y="3392922"/>
        <a:ext cx="450959" cy="595484"/>
      </dsp:txXfrm>
    </dsp:sp>
    <dsp:sp modelId="{A57BB8C0-7FFD-430B-978D-F4B595B1DBAA}">
      <dsp:nvSpPr>
        <dsp:cNvPr id="0" name=""/>
        <dsp:cNvSpPr/>
      </dsp:nvSpPr>
      <dsp:spPr>
        <a:xfrm>
          <a:off x="4496563" y="4076920"/>
          <a:ext cx="2123471" cy="1764398"/>
        </a:xfrm>
        <a:prstGeom prst="ellipse">
          <a:avLst/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Разные виды помощи</a:t>
          </a:r>
          <a:endParaRPr lang="ru-RU" sz="1800" kern="1200" dirty="0"/>
        </a:p>
      </dsp:txBody>
      <dsp:txXfrm>
        <a:off x="4496563" y="4076920"/>
        <a:ext cx="2123471" cy="1764398"/>
      </dsp:txXfrm>
    </dsp:sp>
    <dsp:sp modelId="{1A0417D3-8472-4065-B05C-F256AA9438F5}">
      <dsp:nvSpPr>
        <dsp:cNvPr id="0" name=""/>
        <dsp:cNvSpPr/>
      </dsp:nvSpPr>
      <dsp:spPr>
        <a:xfrm rot="10800000">
          <a:off x="3968684" y="4661377"/>
          <a:ext cx="373034" cy="595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8413219"/>
            <a:satOff val="-4326"/>
            <a:lumOff val="-186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0800000">
        <a:off x="3968684" y="4661377"/>
        <a:ext cx="373034" cy="595484"/>
      </dsp:txXfrm>
    </dsp:sp>
    <dsp:sp modelId="{BE35D3B1-9B44-4E78-9DC8-F16D42225B72}">
      <dsp:nvSpPr>
        <dsp:cNvPr id="0" name=""/>
        <dsp:cNvSpPr/>
      </dsp:nvSpPr>
      <dsp:spPr>
        <a:xfrm>
          <a:off x="2028326" y="4076920"/>
          <a:ext cx="1764398" cy="1764398"/>
        </a:xfrm>
        <a:prstGeom prst="ellipse">
          <a:avLst/>
        </a:prstGeom>
        <a:solidFill>
          <a:schemeClr val="accent3">
            <a:hueOff val="-12619828"/>
            <a:satOff val="-6489"/>
            <a:lumOff val="-27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Перерыв</a:t>
          </a:r>
          <a:endParaRPr lang="ru-RU" sz="1800" kern="1200" dirty="0"/>
        </a:p>
      </dsp:txBody>
      <dsp:txXfrm>
        <a:off x="2028326" y="4076920"/>
        <a:ext cx="1764398" cy="1764398"/>
      </dsp:txXfrm>
    </dsp:sp>
    <dsp:sp modelId="{C44D7331-7BF9-4752-99D7-D58D59560022}">
      <dsp:nvSpPr>
        <dsp:cNvPr id="0" name=""/>
        <dsp:cNvSpPr/>
      </dsp:nvSpPr>
      <dsp:spPr>
        <a:xfrm rot="15120000">
          <a:off x="2278159" y="3422378"/>
          <a:ext cx="459581" cy="595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2619828"/>
            <a:satOff val="-6489"/>
            <a:lumOff val="-27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5120000">
        <a:off x="2278159" y="3422378"/>
        <a:ext cx="459581" cy="595484"/>
      </dsp:txXfrm>
    </dsp:sp>
    <dsp:sp modelId="{61438410-0BF1-40DE-B7AC-09057DE6B62F}">
      <dsp:nvSpPr>
        <dsp:cNvPr id="0" name=""/>
        <dsp:cNvSpPr/>
      </dsp:nvSpPr>
      <dsp:spPr>
        <a:xfrm>
          <a:off x="976301" y="1558738"/>
          <a:ext cx="2232034" cy="1764398"/>
        </a:xfrm>
        <a:prstGeom prst="ellipse">
          <a:avLst/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Организация деятельности</a:t>
          </a:r>
          <a:endParaRPr lang="ru-RU" sz="1800" kern="1200" dirty="0"/>
        </a:p>
      </dsp:txBody>
      <dsp:txXfrm>
        <a:off x="976301" y="1558738"/>
        <a:ext cx="2232034" cy="1764398"/>
      </dsp:txXfrm>
    </dsp:sp>
    <dsp:sp modelId="{B0926AEC-9E12-4726-B8BC-DE5B39F44832}">
      <dsp:nvSpPr>
        <dsp:cNvPr id="0" name=""/>
        <dsp:cNvSpPr/>
      </dsp:nvSpPr>
      <dsp:spPr>
        <a:xfrm rot="19440000">
          <a:off x="2993909" y="1367357"/>
          <a:ext cx="332517" cy="5954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16826439"/>
            <a:satOff val="-8652"/>
            <a:lumOff val="-37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9440000">
        <a:off x="2993909" y="1367357"/>
        <a:ext cx="332517" cy="59548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E34BA8-5239-48D4-B502-AA0FF429C67A}">
      <dsp:nvSpPr>
        <dsp:cNvPr id="0" name=""/>
        <dsp:cNvSpPr/>
      </dsp:nvSpPr>
      <dsp:spPr>
        <a:xfrm>
          <a:off x="1071940" y="-37613"/>
          <a:ext cx="5876434" cy="5876434"/>
        </a:xfrm>
        <a:prstGeom prst="circularArrow">
          <a:avLst>
            <a:gd name="adj1" fmla="val 5544"/>
            <a:gd name="adj2" fmla="val 330680"/>
            <a:gd name="adj3" fmla="val 13765803"/>
            <a:gd name="adj4" fmla="val 17392128"/>
            <a:gd name="adj5" fmla="val 5757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9AD1A8-EB50-456C-B975-8CA005BB8D49}">
      <dsp:nvSpPr>
        <dsp:cNvPr id="0" name=""/>
        <dsp:cNvSpPr/>
      </dsp:nvSpPr>
      <dsp:spPr>
        <a:xfrm>
          <a:off x="2628296" y="4"/>
          <a:ext cx="2763723" cy="13818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7030A0"/>
              </a:solidFill>
            </a:rPr>
            <a:t>Предметные знания</a:t>
          </a:r>
          <a:endParaRPr lang="ru-RU" sz="3200" b="1" kern="1200" dirty="0">
            <a:solidFill>
              <a:srgbClr val="7030A0"/>
            </a:solidFill>
          </a:endParaRPr>
        </a:p>
      </dsp:txBody>
      <dsp:txXfrm>
        <a:off x="2628296" y="4"/>
        <a:ext cx="2763723" cy="1381861"/>
      </dsp:txXfrm>
    </dsp:sp>
    <dsp:sp modelId="{2F330927-E730-4E68-829B-2F2DA0AA2C14}">
      <dsp:nvSpPr>
        <dsp:cNvPr id="0" name=""/>
        <dsp:cNvSpPr/>
      </dsp:nvSpPr>
      <dsp:spPr>
        <a:xfrm>
          <a:off x="4716517" y="1728181"/>
          <a:ext cx="3195776" cy="138186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Работа с текстом</a:t>
          </a:r>
          <a:endParaRPr lang="ru-RU" sz="3200" b="1" kern="1200" dirty="0">
            <a:solidFill>
              <a:schemeClr val="bg1"/>
            </a:solidFill>
          </a:endParaRPr>
        </a:p>
      </dsp:txBody>
      <dsp:txXfrm>
        <a:off x="4716517" y="1728181"/>
        <a:ext cx="3195776" cy="1381861"/>
      </dsp:txXfrm>
    </dsp:sp>
    <dsp:sp modelId="{D97524BE-9A5A-4085-9718-42E7CDF2BFA1}">
      <dsp:nvSpPr>
        <dsp:cNvPr id="0" name=""/>
        <dsp:cNvSpPr/>
      </dsp:nvSpPr>
      <dsp:spPr>
        <a:xfrm>
          <a:off x="4248470" y="4533882"/>
          <a:ext cx="3915836" cy="1381861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Уровень самостоятельности</a:t>
          </a:r>
          <a:endParaRPr lang="ru-RU" sz="3200" kern="1200" dirty="0"/>
        </a:p>
      </dsp:txBody>
      <dsp:txXfrm>
        <a:off x="4248470" y="4533882"/>
        <a:ext cx="3915836" cy="1381861"/>
      </dsp:txXfrm>
    </dsp:sp>
    <dsp:sp modelId="{A3E093CC-345F-49A9-8D68-5D8BDC8808CF}">
      <dsp:nvSpPr>
        <dsp:cNvPr id="0" name=""/>
        <dsp:cNvSpPr/>
      </dsp:nvSpPr>
      <dsp:spPr>
        <a:xfrm>
          <a:off x="72011" y="4464492"/>
          <a:ext cx="3771818" cy="1381861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Коммуникативные навыки</a:t>
          </a:r>
          <a:endParaRPr lang="ru-RU" sz="3200" kern="1200" dirty="0"/>
        </a:p>
      </dsp:txBody>
      <dsp:txXfrm>
        <a:off x="72011" y="4464492"/>
        <a:ext cx="3771818" cy="1381861"/>
      </dsp:txXfrm>
    </dsp:sp>
    <dsp:sp modelId="{8B062025-DE13-488A-B9E5-B591AF9973F5}">
      <dsp:nvSpPr>
        <dsp:cNvPr id="0" name=""/>
        <dsp:cNvSpPr/>
      </dsp:nvSpPr>
      <dsp:spPr>
        <a:xfrm>
          <a:off x="252273" y="1731858"/>
          <a:ext cx="2763723" cy="1381861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Интересы</a:t>
          </a:r>
          <a:endParaRPr lang="ru-RU" sz="4200" kern="1200" dirty="0"/>
        </a:p>
      </dsp:txBody>
      <dsp:txXfrm>
        <a:off x="252273" y="1731858"/>
        <a:ext cx="2763723" cy="1381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24744"/>
            <a:ext cx="7795592" cy="42484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Мониторинг </a:t>
            </a:r>
            <a:br>
              <a:rPr lang="ru-RU" dirty="0" smtClean="0"/>
            </a:br>
            <a:r>
              <a:rPr lang="ru-RU" dirty="0" smtClean="0"/>
              <a:t>динамики развития и успешности в освоении адаптированных программ </a:t>
            </a:r>
            <a:br>
              <a:rPr lang="ru-RU" dirty="0" smtClean="0"/>
            </a:br>
            <a:r>
              <a:rPr lang="ru-RU" dirty="0" smtClean="0"/>
              <a:t>учащимися начальных классов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628800"/>
            <a:ext cx="4289680" cy="352839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Психолого-педагогический консилиум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5445224"/>
            <a:ext cx="7498080" cy="803176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endParaRPr lang="ru-RU" dirty="0"/>
          </a:p>
        </p:txBody>
      </p:sp>
      <p:pic>
        <p:nvPicPr>
          <p:cNvPr id="4" name="Рисунок 3" descr="0B80_A88C.jpg"/>
          <p:cNvPicPr>
            <a:picLocks noChangeAspect="1"/>
          </p:cNvPicPr>
          <p:nvPr/>
        </p:nvPicPr>
        <p:blipFill>
          <a:blip r:embed="rId2" cstate="print"/>
          <a:srcRect l="32923" t="7080" r="8666" b="13622"/>
          <a:stretch>
            <a:fillRect/>
          </a:stretch>
        </p:blipFill>
        <p:spPr>
          <a:xfrm>
            <a:off x="1259632" y="1124744"/>
            <a:ext cx="3312368" cy="3372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116632"/>
          <a:ext cx="7962850" cy="6131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Стартовая диагностика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«Моя семья»</a:t>
            </a:r>
          </a:p>
          <a:p>
            <a:r>
              <a:rPr lang="ru-RU" dirty="0" smtClean="0"/>
              <a:t>«Графический диктант»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Звуковоя</a:t>
            </a:r>
            <a:r>
              <a:rPr lang="ru-RU" dirty="0" smtClean="0"/>
              <a:t> дорожка»</a:t>
            </a:r>
          </a:p>
          <a:p>
            <a:r>
              <a:rPr lang="ru-RU" dirty="0" smtClean="0"/>
              <a:t>«Дерево, дом, человек»</a:t>
            </a:r>
          </a:p>
          <a:p>
            <a:r>
              <a:rPr lang="ru-RU" dirty="0" smtClean="0"/>
              <a:t>Обследование семьи</a:t>
            </a:r>
          </a:p>
          <a:p>
            <a:r>
              <a:rPr lang="ru-RU" dirty="0" smtClean="0"/>
              <a:t>Наблюдение учителей0предметников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Мнение родителей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Характеристика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Текущая диагностика</a:t>
            </a:r>
            <a:endParaRPr lang="ru-RU" dirty="0"/>
          </a:p>
        </p:txBody>
      </p:sp>
      <p:pic>
        <p:nvPicPr>
          <p:cNvPr id="4" name="Picture 2" descr="F:\фото быстрый счет\P02-12-16_08.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3744415" cy="2448272"/>
          </a:xfrm>
          <a:prstGeom prst="ellipse">
            <a:avLst/>
          </a:prstGeom>
          <a:noFill/>
        </p:spPr>
      </p:pic>
      <p:pic>
        <p:nvPicPr>
          <p:cNvPr id="5" name="Picture 3" descr="F:\фото быстрый счет\P05-12-16_10.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56992"/>
            <a:ext cx="4091947" cy="3068960"/>
          </a:xfrm>
          <a:prstGeom prst="ellipse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404664"/>
          <a:ext cx="8532440" cy="5843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Финишная диагностика</a:t>
            </a:r>
            <a:endParaRPr lang="ru-RU" dirty="0"/>
          </a:p>
        </p:txBody>
      </p:sp>
      <p:pic>
        <p:nvPicPr>
          <p:cNvPr id="4" name="Содержимое 3" descr="145378_46702_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340768"/>
            <a:ext cx="4868214" cy="48006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9" y="332657"/>
          <a:ext cx="8250882" cy="5915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59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Мониторинг  динамики развития и успешности в освоении адаптированных программ  учащимися начальных классов</vt:lpstr>
      <vt:lpstr>Психолого-педагогический консилиум</vt:lpstr>
      <vt:lpstr>Слайд 3</vt:lpstr>
      <vt:lpstr>Стартовая диагностика</vt:lpstr>
      <vt:lpstr>Текущая диагностика</vt:lpstr>
      <vt:lpstr>Слайд 6</vt:lpstr>
      <vt:lpstr>Финишная диагностика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 динамики развития и успешности в освоении адаптированных программ  учащимися начальных классов</dc:title>
  <dc:creator>Админ</dc:creator>
  <cp:lastModifiedBy>Админ</cp:lastModifiedBy>
  <cp:revision>3</cp:revision>
  <dcterms:created xsi:type="dcterms:W3CDTF">2017-08-29T04:29:00Z</dcterms:created>
  <dcterms:modified xsi:type="dcterms:W3CDTF">2018-01-04T14:50:56Z</dcterms:modified>
</cp:coreProperties>
</file>