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5" r:id="rId3"/>
    <p:sldId id="256" r:id="rId4"/>
    <p:sldId id="266" r:id="rId5"/>
    <p:sldId id="267" r:id="rId6"/>
    <p:sldId id="259" r:id="rId7"/>
    <p:sldId id="264" r:id="rId8"/>
    <p:sldId id="260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94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230256"/>
            <a:ext cx="83529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СТУДИЯ 4 «Б» КЛАСА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596" y="1153586"/>
            <a:ext cx="7272808" cy="5454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104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tv_a2e9eac424ef914b6cb7a2a587b5fd4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8280920" cy="6210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2074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843_cont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6632"/>
            <a:ext cx="8172400" cy="650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510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admin\Desktop\phpJtFUyA (1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8925059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7502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admin\Desktop\8EszMLMWhW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698953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6119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C:\Users\admin\Desktop\article_image_344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7992888" cy="6314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785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admin\Desktop\invisibl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640960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60201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admin\Desktop\toler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7992888" cy="620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491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admin\Desktop\3-155262_1_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532947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417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6</Words>
  <Application>Microsoft Office PowerPoint</Application>
  <PresentationFormat>Экран (4:3)</PresentationFormat>
  <Paragraphs>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12</cp:revision>
  <dcterms:created xsi:type="dcterms:W3CDTF">2016-09-21T16:40:47Z</dcterms:created>
  <dcterms:modified xsi:type="dcterms:W3CDTF">2016-11-29T15:46:51Z</dcterms:modified>
</cp:coreProperties>
</file>