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73" r:id="rId5"/>
    <p:sldId id="274" r:id="rId6"/>
    <p:sldId id="275" r:id="rId7"/>
    <p:sldId id="277" r:id="rId8"/>
    <p:sldId id="27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78" r:id="rId18"/>
    <p:sldId id="265" r:id="rId19"/>
    <p:sldId id="266" r:id="rId20"/>
    <p:sldId id="267" r:id="rId21"/>
    <p:sldId id="268" r:id="rId22"/>
    <p:sldId id="269" r:id="rId23"/>
    <p:sldId id="270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797152"/>
            <a:ext cx="5256584" cy="2060848"/>
          </a:xfrm>
        </p:spPr>
        <p:txBody>
          <a:bodyPr/>
          <a:lstStyle/>
          <a:p>
            <a:r>
              <a:rPr lang="ru-RU" dirty="0" smtClean="0"/>
              <a:t>Работу выполнил:</a:t>
            </a:r>
          </a:p>
          <a:p>
            <a:r>
              <a:rPr lang="ru-RU" dirty="0" smtClean="0"/>
              <a:t>Студент 21 группы</a:t>
            </a:r>
          </a:p>
          <a:p>
            <a:r>
              <a:rPr lang="ru-RU" dirty="0" smtClean="0"/>
              <a:t>ГАПОУ СО </a:t>
            </a:r>
            <a:r>
              <a:rPr lang="en-US" dirty="0" smtClean="0"/>
              <a:t>“</a:t>
            </a:r>
            <a:r>
              <a:rPr lang="ru-RU" dirty="0" smtClean="0"/>
              <a:t>СТОТ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</a:p>
          <a:p>
            <a:r>
              <a:rPr lang="ru-RU" dirty="0" smtClean="0"/>
              <a:t>Юрасов Данила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4632" cy="980728"/>
          </a:xfrm>
        </p:spPr>
        <p:txBody>
          <a:bodyPr/>
          <a:lstStyle/>
          <a:p>
            <a:r>
              <a:rPr lang="ru-RU" dirty="0" smtClean="0"/>
              <a:t>Немецкие грузовые автомобили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450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 dirty="0"/>
              <a:t>Сегодня самой популярной немецкой компанией-производителем грузовиков является MAN. Эта марка заслужила доверие поклонников благодаря высочайшему качеству, долговечности и надежности своих автомобилей, их невероятной </a:t>
            </a:r>
            <a:r>
              <a:rPr lang="ru-RU" sz="2800" dirty="0" smtClean="0"/>
              <a:t>практичностью </a:t>
            </a:r>
            <a:r>
              <a:rPr lang="ru-RU" sz="2800" dirty="0"/>
              <a:t>и поразительной </a:t>
            </a:r>
            <a:r>
              <a:rPr lang="ru-RU" sz="2800" dirty="0" smtClean="0"/>
              <a:t>универсальностью. </a:t>
            </a:r>
            <a:r>
              <a:rPr lang="ru-RU" sz="2800" dirty="0"/>
              <a:t>Не зря всемирно известная компания </a:t>
            </a:r>
            <a:r>
              <a:rPr lang="ru-RU" sz="2800" dirty="0" err="1"/>
              <a:t>Pepsi</a:t>
            </a:r>
            <a:r>
              <a:rPr lang="ru-RU" sz="2800" dirty="0"/>
              <a:t> </a:t>
            </a:r>
            <a:r>
              <a:rPr lang="ru-RU" sz="2800" dirty="0" err="1"/>
              <a:t>Cola</a:t>
            </a:r>
            <a:r>
              <a:rPr lang="ru-RU" sz="2800" dirty="0"/>
              <a:t> для перевозок своей продукции выбрала именно этот немецкий автотранспорт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9061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 dirty="0"/>
              <a:t>За период в 100 лет, на протяжении которого осуществляется их производство, грузовики MAN прекрасно зарекомендовали себя на мировом рынке. Главными качественными характеристиками этих машин является надежность и безопасность. Грузовики от немецкой компании MAN хорошо подходят для транспортировки тяжелых грузов, а также для перевозки различной продукции на дальние расстояния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26806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1472" y="214290"/>
            <a:ext cx="7924800" cy="4114800"/>
          </a:xfrm>
        </p:spPr>
        <p:txBody>
          <a:bodyPr>
            <a:noAutofit/>
          </a:bodyPr>
          <a:lstStyle/>
          <a:p>
            <a:r>
              <a:rPr lang="ru-RU" sz="2800" dirty="0"/>
              <a:t>Грузовики представленной марки также подходят для транспортировки грузов в различных климатических условиях. Благодаря высокой мощности мотора, а также удобному и комфортному дизайну </a:t>
            </a:r>
            <a:r>
              <a:rPr lang="ru-RU" sz="2800" dirty="0" smtClean="0"/>
              <a:t>кабин эти </a:t>
            </a:r>
            <a:r>
              <a:rPr lang="ru-RU" sz="2800" dirty="0"/>
              <a:t>машины можно смело отнести к классу «незаменимых». Дополнительным же их преимуществом является стоимость. Грузовики можно по сравнительно доступной цене купить как в Германии, так и у посредников в России. Если вы заботитесь о безопасности груза, а также о комфорте водителя – то лучше грузовиков MAN вам не найти.</a:t>
            </a:r>
          </a:p>
        </p:txBody>
      </p:sp>
    </p:spTree>
    <p:extLst>
      <p:ext uri="{BB962C8B-B14F-4D97-AF65-F5344CB8AC3E}">
        <p14:creationId xmlns:p14="http://schemas.microsoft.com/office/powerpoint/2010/main" xmlns="" val="250128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р\Desktop\MAN_Plant_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322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р\Desktop\151001_MAN_TUeV-Report_2015_RU_01-2_6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400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554688" cy="778098"/>
          </a:xfrm>
        </p:spPr>
        <p:txBody>
          <a:bodyPr/>
          <a:lstStyle/>
          <a:p>
            <a:r>
              <a:rPr lang="ru-RU" dirty="0" smtClean="0"/>
              <a:t>Грузовик</a:t>
            </a:r>
            <a:r>
              <a:rPr lang="ru-RU" dirty="0"/>
              <a:t>и</a:t>
            </a:r>
            <a:r>
              <a:rPr lang="ru-RU" dirty="0" smtClean="0"/>
              <a:t> </a:t>
            </a:r>
            <a:r>
              <a:rPr lang="en-US" dirty="0" smtClean="0"/>
              <a:t>Mercedes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800" dirty="0"/>
              <a:t>Грузовики от мирового бренда </a:t>
            </a:r>
            <a:r>
              <a:rPr lang="ru-RU" sz="2800" dirty="0" err="1"/>
              <a:t>Mercedes</a:t>
            </a:r>
            <a:r>
              <a:rPr lang="ru-RU" sz="2800" dirty="0"/>
              <a:t> – это образец надежности и комфортности класса «элит». Разработчики из компании </a:t>
            </a:r>
            <a:r>
              <a:rPr lang="ru-RU" sz="2800" dirty="0" err="1"/>
              <a:t>Mercedes</a:t>
            </a:r>
            <a:r>
              <a:rPr lang="ru-RU" sz="2800" dirty="0"/>
              <a:t> уделяют большое значение вопросу безопасности во время </a:t>
            </a:r>
            <a:r>
              <a:rPr lang="ru-RU" sz="2800" dirty="0" smtClean="0"/>
              <a:t>движения</a:t>
            </a:r>
            <a:r>
              <a:rPr lang="ru-RU" sz="2800" dirty="0" smtClean="0"/>
              <a:t>, </a:t>
            </a:r>
            <a:r>
              <a:rPr lang="ru-RU" sz="2800" dirty="0"/>
              <a:t>и это отображается в технических характеристиках автомобилей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7459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Компании </a:t>
            </a:r>
            <a:r>
              <a:rPr lang="ru-RU" sz="2800" dirty="0" err="1"/>
              <a:t>Mercedes</a:t>
            </a:r>
            <a:r>
              <a:rPr lang="ru-RU" sz="2800" dirty="0"/>
              <a:t> наконец-то удалось провести оптимизацию расхода топлива, оснастив собственные грузовики системой </a:t>
            </a:r>
            <a:r>
              <a:rPr lang="ru-RU" sz="2800" dirty="0" err="1"/>
              <a:t>Predictive</a:t>
            </a:r>
            <a:r>
              <a:rPr lang="ru-RU" sz="2800" dirty="0"/>
              <a:t> </a:t>
            </a:r>
            <a:r>
              <a:rPr lang="ru-RU" sz="2800" dirty="0" err="1"/>
              <a:t>Power</a:t>
            </a:r>
            <a:r>
              <a:rPr lang="ru-RU" sz="2800" dirty="0"/>
              <a:t> </a:t>
            </a:r>
            <a:r>
              <a:rPr lang="ru-RU" sz="2800" dirty="0" err="1"/>
              <a:t>Control</a:t>
            </a:r>
            <a:r>
              <a:rPr lang="ru-RU" sz="2800" dirty="0"/>
              <a:t>. Сегодня грузовики от немецкой компании </a:t>
            </a:r>
            <a:r>
              <a:rPr lang="ru-RU" sz="2800" dirty="0" err="1"/>
              <a:t>Mercedes</a:t>
            </a:r>
            <a:r>
              <a:rPr lang="ru-RU" sz="2800" dirty="0"/>
              <a:t> – это мощь, безопасность, экономичный расход топлива, а также впечатляющая технико-эксплуатационная надежность. Собирают автомобили </a:t>
            </a:r>
            <a:r>
              <a:rPr lang="ru-RU" sz="2800" dirty="0" err="1"/>
              <a:t>Mercedes</a:t>
            </a:r>
            <a:r>
              <a:rPr lang="ru-RU" sz="2800" dirty="0"/>
              <a:t> в Германии, Мексике, Франции, Турции.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42836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р\Desktop\7cb65172b4556b00761205d7a8d8f6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327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р\Desktop\5802_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8366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р\Desktop\1337587961_091000_322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187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Германия является одной из самых </a:t>
            </a:r>
            <a:r>
              <a:rPr lang="ru-RU" sz="2800" dirty="0" err="1"/>
              <a:t>фаворитных</a:t>
            </a:r>
            <a:r>
              <a:rPr lang="ru-RU" sz="2800" dirty="0"/>
              <a:t> государств по продаже автомобилей. Машины из Германии находятся в неплохом состоянии и относительно новые. </a:t>
            </a:r>
          </a:p>
        </p:txBody>
      </p:sp>
    </p:spTree>
    <p:extLst>
      <p:ext uri="{BB962C8B-B14F-4D97-AF65-F5344CB8AC3E}">
        <p14:creationId xmlns:p14="http://schemas.microsoft.com/office/powerpoint/2010/main" xmlns="" val="148988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Известная компания </a:t>
            </a:r>
            <a:r>
              <a:rPr lang="ru-RU" sz="2800" dirty="0" err="1"/>
              <a:t>Volvo</a:t>
            </a:r>
            <a:r>
              <a:rPr lang="ru-RU" sz="2800" dirty="0"/>
              <a:t> поразила всех водителей, представив собственную разработку — модель FH. Грузовик легко справляется с транспортировками тяжелых грузов, прекрасно подходит для преодоления длинных расстояний, даже если это заснеженные дороги или безлюдные пустыни. Это современный грузовик с низким расходом топлива и высокой мощностью </a:t>
            </a:r>
            <a:r>
              <a:rPr lang="ru-RU" sz="2800" dirty="0" smtClean="0"/>
              <a:t>двигателя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10160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Модель немецкого грузовика </a:t>
            </a:r>
            <a:r>
              <a:rPr lang="ru-RU" sz="2800" dirty="0" err="1"/>
              <a:t>Volvo</a:t>
            </a:r>
            <a:r>
              <a:rPr lang="ru-RU" sz="2800" dirty="0"/>
              <a:t> FH16 – настоящий универсальный автомобиль, который отлично подходит для грузоперевозок. Помимо этого разработчики из </a:t>
            </a:r>
            <a:r>
              <a:rPr lang="ru-RU" sz="2800" dirty="0" err="1"/>
              <a:t>Volvo</a:t>
            </a:r>
            <a:r>
              <a:rPr lang="ru-RU" sz="2800" dirty="0"/>
              <a:t> всегда заботятся о водительском комфорте, поэтому создают удобный и уникальный дизайн для своих автомобилей.</a:t>
            </a:r>
          </a:p>
        </p:txBody>
      </p:sp>
    </p:spTree>
    <p:extLst>
      <p:ext uri="{BB962C8B-B14F-4D97-AF65-F5344CB8AC3E}">
        <p14:creationId xmlns:p14="http://schemas.microsoft.com/office/powerpoint/2010/main" xmlns="" val="161868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р\Desktop\2a0591e504a09063f31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320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р\Desktop\c639f511d5f8ff3cb760cf936c82b2ab_i-77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103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285860"/>
            <a:ext cx="79248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В 1896 году независящие германские компании </a:t>
            </a:r>
            <a:r>
              <a:rPr lang="ru-RU" sz="2800" dirty="0" err="1"/>
              <a:t>Daimler-Motoren-Gesellschaft</a:t>
            </a:r>
            <a:r>
              <a:rPr lang="ru-RU" sz="2800" dirty="0"/>
              <a:t> начали создавать 1-ые грузовики </a:t>
            </a:r>
            <a:r>
              <a:rPr lang="ru-RU" sz="2800" dirty="0" err="1" smtClean="0"/>
              <a:t>Мерседес-бенц</a:t>
            </a:r>
            <a:r>
              <a:rPr lang="ru-RU" sz="2800" dirty="0" smtClean="0"/>
              <a:t>. </a:t>
            </a:r>
            <a:r>
              <a:rPr lang="ru-RU" sz="2800" dirty="0"/>
              <a:t>В 1923 году 1-ый грузовик с дизельным движком был построен в Штутгарте, который даже сейчас остаётся самым массивным грузовиком в мире. Это автомобиль есть </a:t>
            </a:r>
            <a:r>
              <a:rPr lang="ru-RU" sz="2800" dirty="0" err="1"/>
              <a:t>среднетонажный</a:t>
            </a:r>
            <a:r>
              <a:rPr lang="ru-RU" sz="2800" dirty="0"/>
              <a:t> (грузоподъёмность 18-26 тонн), </a:t>
            </a:r>
            <a:r>
              <a:rPr lang="ru-RU" sz="2800" dirty="0" err="1"/>
              <a:t>многотонажный</a:t>
            </a:r>
            <a:r>
              <a:rPr lang="ru-RU" sz="2800" dirty="0"/>
              <a:t> (грузоподъёмность 18-50 тонн).</a:t>
            </a:r>
          </a:p>
        </p:txBody>
      </p:sp>
    </p:spTree>
    <p:extLst>
      <p:ext uri="{BB962C8B-B14F-4D97-AF65-F5344CB8AC3E}">
        <p14:creationId xmlns:p14="http://schemas.microsoft.com/office/powerpoint/2010/main" xmlns="" val="114797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dirty="0"/>
              <a:t>Для перевозки грузов и продуктов за границы и </a:t>
            </a:r>
            <a:r>
              <a:rPr lang="ru-RU" sz="2800" dirty="0"/>
              <a:t>в</a:t>
            </a:r>
            <a:r>
              <a:rPr lang="ru-RU" sz="2800" dirty="0" smtClean="0"/>
              <a:t>нутри </a:t>
            </a:r>
            <a:r>
              <a:rPr lang="ru-RU" sz="2800" dirty="0"/>
              <a:t>Германии употребляют </a:t>
            </a:r>
            <a:r>
              <a:rPr lang="en-US" sz="2800" dirty="0" smtClean="0"/>
              <a:t>BMW</a:t>
            </a:r>
            <a:r>
              <a:rPr lang="ru-RU" sz="2800" dirty="0" smtClean="0"/>
              <a:t>, </a:t>
            </a:r>
            <a:r>
              <a:rPr lang="ru-RU" sz="2800" dirty="0" err="1"/>
              <a:t>Volkswagen</a:t>
            </a:r>
            <a:r>
              <a:rPr lang="ru-RU" sz="2800" dirty="0"/>
              <a:t>, </a:t>
            </a:r>
            <a:r>
              <a:rPr lang="en-US" sz="2800" dirty="0" err="1" smtClean="0"/>
              <a:t>V</a:t>
            </a:r>
            <a:r>
              <a:rPr lang="ru-RU" sz="2800" dirty="0" err="1" smtClean="0"/>
              <a:t>olvo</a:t>
            </a:r>
            <a:r>
              <a:rPr lang="ru-RU" sz="2800" dirty="0"/>
              <a:t>. Грузовые машины используют как разные авто специального предназначения. Это грузовые авто </a:t>
            </a:r>
            <a:r>
              <a:rPr lang="ru-RU" sz="2800" dirty="0" smtClean="0"/>
              <a:t>мало- </a:t>
            </a:r>
            <a:r>
              <a:rPr lang="ru-RU" sz="2800" dirty="0"/>
              <a:t>и </a:t>
            </a:r>
            <a:r>
              <a:rPr lang="ru-RU" sz="2800" dirty="0" err="1" smtClean="0"/>
              <a:t>среднетоннажные</a:t>
            </a:r>
            <a:r>
              <a:rPr lang="ru-RU" sz="2800" dirty="0"/>
              <a:t>, тентовые, фургоны, рефрижераторы и другие типы грузовых машин из Германии. Есть несколько типов грузовых автомобилей, которые отличаются по собственному дизайну, производительности, оборудованию и предусмотрены специально для перевозки отдельных видов продуктов и грузов. Грузовые авто </a:t>
            </a:r>
            <a:r>
              <a:rPr lang="ru-RU" sz="2800" dirty="0" smtClean="0"/>
              <a:t>классифицируются в зависимости </a:t>
            </a:r>
            <a:r>
              <a:rPr lang="ru-RU" sz="2800" dirty="0"/>
              <a:t>от их веса: от легких, средних до </a:t>
            </a:r>
            <a:r>
              <a:rPr lang="ru-RU" sz="2800" dirty="0" smtClean="0"/>
              <a:t>многотонных </a:t>
            </a:r>
            <a:r>
              <a:rPr lang="ru-RU" sz="2800" dirty="0"/>
              <a:t>грузовиков, </a:t>
            </a:r>
            <a:r>
              <a:rPr lang="ru-RU" sz="2800" dirty="0" smtClean="0"/>
              <a:t>используются </a:t>
            </a:r>
            <a:r>
              <a:rPr lang="ru-RU" sz="2800" dirty="0"/>
              <a:t>также грузовые фургоны либо дополнительные прицепы.</a:t>
            </a:r>
          </a:p>
        </p:txBody>
      </p:sp>
    </p:spTree>
    <p:extLst>
      <p:ext uri="{BB962C8B-B14F-4D97-AF65-F5344CB8AC3E}">
        <p14:creationId xmlns:p14="http://schemas.microsoft.com/office/powerpoint/2010/main" xmlns="" val="74415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Грузовые авто состоят из шасси с кабиной, которые устанавливаются на само тело автомобиля и часть грузового места, где располагаются платформы автомобилей, фургоны, холодильник для скоропортящихся грузов, контейнеры для водянистых либо пористых материалов. Есть также съемные надстройки. Шасси может быть различной </a:t>
            </a:r>
            <a:r>
              <a:rPr lang="ru-RU" sz="2800" dirty="0" smtClean="0"/>
              <a:t>длинны </a:t>
            </a:r>
            <a:r>
              <a:rPr lang="ru-RU" sz="2800" dirty="0"/>
              <a:t>–от 2-ух до 6 осей. Прицеп может быть легким, </a:t>
            </a:r>
            <a:r>
              <a:rPr lang="ru-RU" sz="2800" dirty="0" smtClean="0"/>
              <a:t>менее </a:t>
            </a:r>
            <a:r>
              <a:rPr lang="ru-RU" sz="2800" dirty="0"/>
              <a:t>750 кг веса либо </a:t>
            </a:r>
            <a:r>
              <a:rPr lang="ru-RU" sz="2800" dirty="0" smtClean="0"/>
              <a:t>многотонным.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73344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Германские торговые компании предлагают </a:t>
            </a:r>
            <a:r>
              <a:rPr lang="ru-RU" sz="2800" dirty="0" smtClean="0"/>
              <a:t>грузовые</a:t>
            </a:r>
            <a:r>
              <a:rPr lang="ru-RU" sz="2800" dirty="0" smtClean="0"/>
              <a:t> машины </a:t>
            </a:r>
            <a:r>
              <a:rPr lang="ru-RU" sz="2800" dirty="0" smtClean="0"/>
              <a:t>разных </a:t>
            </a:r>
            <a:r>
              <a:rPr lang="ru-RU" sz="2800" dirty="0"/>
              <a:t>видов: самосвалы, трактора, тягачи, прицепы, мусоровозы, также продажу и доставку запасных частей для грузовиков. Экспортируются они в Россию, Украину, Таджикистан, Казахстан и другие страны. Компании делают все </a:t>
            </a:r>
            <a:r>
              <a:rPr lang="ru-RU" sz="2800" dirty="0" smtClean="0"/>
              <a:t>возможное, чтобы </a:t>
            </a:r>
            <a:r>
              <a:rPr lang="ru-RU" sz="2800" dirty="0"/>
              <a:t>обеспечить более </a:t>
            </a:r>
            <a:r>
              <a:rPr lang="ru-RU" sz="2800" dirty="0" smtClean="0"/>
              <a:t>действенный </a:t>
            </a:r>
            <a:r>
              <a:rPr lang="ru-RU" sz="2800" dirty="0"/>
              <a:t>сервис для всех клиентов по всему миру и снабдить необходимыми запчастями для грузовых машин, которые славятся высочайшим качеством и низкой ценой.</a:t>
            </a:r>
          </a:p>
        </p:txBody>
      </p:sp>
    </p:spTree>
    <p:extLst>
      <p:ext uri="{BB962C8B-B14F-4D97-AF65-F5344CB8AC3E}">
        <p14:creationId xmlns:p14="http://schemas.microsoft.com/office/powerpoint/2010/main" xmlns="" val="363124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р\Desktop\vo01_54901346b88a1.ec49b4b957a01544ea0c971aa55914316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200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р\Desktop\foto-k-novosti-ot-02-06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0514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5906616" cy="994122"/>
          </a:xfrm>
        </p:spPr>
        <p:txBody>
          <a:bodyPr/>
          <a:lstStyle/>
          <a:p>
            <a:r>
              <a:rPr lang="ru-RU" dirty="0" smtClean="0"/>
              <a:t>Грузовики </a:t>
            </a:r>
            <a:r>
              <a:rPr lang="en-US" dirty="0" smtClean="0"/>
              <a:t>MAN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Так уж сложилось, что грузовики от производителей различных стран мира по определению отличаются один от другого. Конечно, и немецкие грузовики имеют собственные отличия. Автомобилям из Германии присущ современный минимализм. Немецкие производители всегда стараются выполнять кабины габаритами поменьше.</a:t>
            </a:r>
          </a:p>
        </p:txBody>
      </p:sp>
    </p:spTree>
    <p:extLst>
      <p:ext uri="{BB962C8B-B14F-4D97-AF65-F5344CB8AC3E}">
        <p14:creationId xmlns:p14="http://schemas.microsoft.com/office/powerpoint/2010/main" xmlns="" val="418711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58</TotalTime>
  <Words>736</Words>
  <Application>Microsoft Office PowerPoint</Application>
  <PresentationFormat>Экран (4:3)</PresentationFormat>
  <Paragraphs>21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Горизонт</vt:lpstr>
      <vt:lpstr>Немецкие грузовые автомобили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Грузовики MAN</vt:lpstr>
      <vt:lpstr>Слайд 10</vt:lpstr>
      <vt:lpstr>Слайд 11</vt:lpstr>
      <vt:lpstr>Слайд 12</vt:lpstr>
      <vt:lpstr>Слайд 13</vt:lpstr>
      <vt:lpstr>Слайд 14</vt:lpstr>
      <vt:lpstr>Грузовики Mercedes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Немецкие грузовые автомобили</dc:title>
  <dc:creator>Татьяна Богданова</dc:creator>
  <cp:lastModifiedBy>Acer</cp:lastModifiedBy>
  <cp:revision>9</cp:revision>
  <dcterms:created xsi:type="dcterms:W3CDTF">2017-12-15T12:58:24Z</dcterms:created>
  <dcterms:modified xsi:type="dcterms:W3CDTF">2018-01-04T13:20:22Z</dcterms:modified>
</cp:coreProperties>
</file>