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3A11-FAB3-4323-89E9-E7EA72E8F46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C3F60-235E-4E65-875D-3AE30CF3C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3A11-FAB3-4323-89E9-E7EA72E8F46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C3F60-235E-4E65-875D-3AE30CF3C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3A11-FAB3-4323-89E9-E7EA72E8F46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C3F60-235E-4E65-875D-3AE30CF3C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3A11-FAB3-4323-89E9-E7EA72E8F46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C3F60-235E-4E65-875D-3AE30CF3C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3A11-FAB3-4323-89E9-E7EA72E8F46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C3F60-235E-4E65-875D-3AE30CF3C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3A11-FAB3-4323-89E9-E7EA72E8F46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C3F60-235E-4E65-875D-3AE30CF3C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3A11-FAB3-4323-89E9-E7EA72E8F46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C3F60-235E-4E65-875D-3AE30CF3C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3A11-FAB3-4323-89E9-E7EA72E8F46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C3F60-235E-4E65-875D-3AE30CF3C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3A11-FAB3-4323-89E9-E7EA72E8F46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C3F60-235E-4E65-875D-3AE30CF3C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3A11-FAB3-4323-89E9-E7EA72E8F46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C3F60-235E-4E65-875D-3AE30CF3C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D3A11-FAB3-4323-89E9-E7EA72E8F46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C3F60-235E-4E65-875D-3AE30CF3C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D3A11-FAB3-4323-89E9-E7EA72E8F46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C3F60-235E-4E65-875D-3AE30CF3C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HP\Desktop\57c1a3b71dce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93738" y="-292100"/>
            <a:ext cx="10533063" cy="74437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19672" y="1196752"/>
            <a:ext cx="720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Проект на тему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«Сохраним лес от пожаров»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4581128"/>
            <a:ext cx="55625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Подготовила воспитатель МДОУ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/с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Сретенье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Сухова Любовь Сергеевна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P\Desktop\57c1a3b71dce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93738" y="-292100"/>
            <a:ext cx="10533063" cy="74437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35896" y="476672"/>
            <a:ext cx="35283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Проблема:</a:t>
            </a:r>
            <a:endParaRPr lang="ru-RU" sz="4400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3" y="1628800"/>
            <a:ext cx="72728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Увеличение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количества стихийных бедствий — природных пожаров - привело к необходимости поиска нового содержания образования.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P\Desktop\57c1a3b71dce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84584" y="-387424"/>
            <a:ext cx="10533063" cy="74437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483769" y="1916832"/>
            <a:ext cx="62646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-определяется </a:t>
            </a:r>
            <a:r>
              <a:rPr lang="ru-RU" sz="2800" dirty="0"/>
              <a:t>повышением внимания государства и общества к проблеме сохранения природных территорий от пожаров и их разрушительных последствий. Задача взрослых - дать дошкольникам основные понятия пожароопасных ситуаций в лесу, познакомить с правилами поведения при пожаре.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7904" y="1124744"/>
            <a:ext cx="40879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А</a:t>
            </a: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ктуальность</a:t>
            </a:r>
            <a:endParaRPr lang="ru-RU" sz="4800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P\Desktop\57c1a3b71dce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93738" y="-292100"/>
            <a:ext cx="10533063" cy="74437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51720" y="2132856"/>
            <a:ext cx="717542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формирование </a:t>
            </a:r>
            <a:r>
              <a:rPr lang="ru-RU" sz="2000" dirty="0"/>
              <a:t>у детей старшего дошкольного возраста </a:t>
            </a:r>
            <a:endParaRPr lang="ru-RU" sz="2000" dirty="0" smtClean="0"/>
          </a:p>
          <a:p>
            <a:r>
              <a:rPr lang="ru-RU" sz="2000" dirty="0"/>
              <a:t> </a:t>
            </a:r>
            <a:r>
              <a:rPr lang="ru-RU" sz="2000" dirty="0" smtClean="0"/>
              <a:t>осознанного </a:t>
            </a:r>
            <a:r>
              <a:rPr lang="ru-RU" sz="2000" dirty="0"/>
              <a:t>и ответственного </a:t>
            </a:r>
            <a:endParaRPr lang="ru-RU" sz="2000" dirty="0" smtClean="0"/>
          </a:p>
          <a:p>
            <a:r>
              <a:rPr lang="ru-RU" sz="2000" dirty="0" smtClean="0"/>
              <a:t>отношения </a:t>
            </a:r>
            <a:r>
              <a:rPr lang="ru-RU" sz="2000" dirty="0"/>
              <a:t>к выполнению требований пожарной безопасности </a:t>
            </a:r>
            <a:endParaRPr lang="ru-RU" sz="2000" dirty="0" smtClean="0"/>
          </a:p>
          <a:p>
            <a:r>
              <a:rPr lang="ru-RU" sz="2000" dirty="0" smtClean="0"/>
              <a:t>в </a:t>
            </a:r>
            <a:r>
              <a:rPr lang="ru-RU" sz="2000" dirty="0"/>
              <a:t>природе (лесу).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3968" y="1844825"/>
            <a:ext cx="16364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Цель:</a:t>
            </a:r>
            <a:endParaRPr lang="ru-RU" sz="4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P\Desktop\57c1a3b71dce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93738" y="-292100"/>
            <a:ext cx="10533063" cy="74437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23928" y="980728"/>
            <a:ext cx="2448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Georgia" pitchFamily="18" charset="0"/>
              </a:rPr>
              <a:t>Задачи:</a:t>
            </a:r>
            <a:endParaRPr lang="ru-RU" sz="4800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2204864"/>
            <a:ext cx="698477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-Углублять и систематизировать знания детей о причинах возникновения </a:t>
            </a:r>
          </a:p>
          <a:p>
            <a:r>
              <a:rPr lang="ru-RU" sz="2400" dirty="0" smtClean="0"/>
              <a:t>пожаров, о том, чем опасен открытый огонь для растений, животных и человека в лесу.</a:t>
            </a:r>
          </a:p>
          <a:p>
            <a:r>
              <a:rPr lang="ru-RU" sz="2400" dirty="0" smtClean="0"/>
              <a:t>-Познакомить детей с правилами поведения при пожаре в лесу.</a:t>
            </a:r>
          </a:p>
          <a:p>
            <a:r>
              <a:rPr lang="ru-RU" sz="1400" dirty="0" smtClean="0"/>
              <a:t>- 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P\Desktop\57c1a3b71dce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84584" y="-243408"/>
            <a:ext cx="10533063" cy="74437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03648" y="620688"/>
            <a:ext cx="633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Ожидаемый результат</a:t>
            </a:r>
            <a:endParaRPr lang="ru-RU" sz="4400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1700808"/>
            <a:ext cx="208396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-Формирование </a:t>
            </a:r>
            <a:r>
              <a:rPr lang="ru-RU" dirty="0"/>
              <a:t>у дошкольников первоначальных знаний о пожароопасных ситуациях, </a:t>
            </a:r>
            <a:endParaRPr lang="ru-RU" dirty="0" smtClean="0"/>
          </a:p>
          <a:p>
            <a:r>
              <a:rPr lang="ru-RU" dirty="0" smtClean="0"/>
              <a:t>возникающих </a:t>
            </a:r>
            <a:r>
              <a:rPr lang="ru-RU" dirty="0"/>
              <a:t>в лесу.</a:t>
            </a:r>
          </a:p>
          <a:p>
            <a:r>
              <a:rPr lang="ru-RU" dirty="0" smtClean="0"/>
              <a:t>-Создание </a:t>
            </a:r>
            <a:r>
              <a:rPr lang="ru-RU" dirty="0"/>
              <a:t>условий для эффективного экологического образования дошкольников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способствующего воспитанию культуры поведения, </a:t>
            </a:r>
            <a:endParaRPr lang="ru-RU" dirty="0" smtClean="0"/>
          </a:p>
          <a:p>
            <a:r>
              <a:rPr lang="ru-RU" dirty="0" smtClean="0"/>
              <a:t>осознанного </a:t>
            </a:r>
            <a:r>
              <a:rPr lang="ru-RU" dirty="0"/>
              <a:t>отношения к растениям и животным в лесу и соблюдению </a:t>
            </a:r>
            <a:endParaRPr lang="ru-RU" dirty="0" smtClean="0"/>
          </a:p>
          <a:p>
            <a:r>
              <a:rPr lang="ru-RU" dirty="0" smtClean="0"/>
              <a:t>правил </a:t>
            </a:r>
            <a:r>
              <a:rPr lang="ru-RU" dirty="0"/>
              <a:t>пожарной безопасности в природе.</a:t>
            </a:r>
          </a:p>
          <a:p>
            <a:r>
              <a:rPr lang="ru-RU" dirty="0" smtClean="0"/>
              <a:t>-Умение </a:t>
            </a:r>
            <a:r>
              <a:rPr lang="ru-RU" dirty="0"/>
              <a:t>пользоваться специализированными терминами, знать их назначение. </a:t>
            </a:r>
            <a:endParaRPr lang="ru-RU" dirty="0" smtClean="0"/>
          </a:p>
          <a:p>
            <a:r>
              <a:rPr lang="ru-RU" dirty="0" smtClean="0"/>
              <a:t>Знание </a:t>
            </a:r>
            <a:r>
              <a:rPr lang="ru-RU" dirty="0"/>
              <a:t>значения номера «01», умение вести диалог с диспетчером пожарной</a:t>
            </a:r>
          </a:p>
          <a:p>
            <a:r>
              <a:rPr lang="ru-RU" dirty="0"/>
              <a:t>службы.</a:t>
            </a:r>
          </a:p>
          <a:p>
            <a:r>
              <a:rPr lang="ru-RU" dirty="0" smtClean="0"/>
              <a:t>-Появление </a:t>
            </a:r>
            <a:r>
              <a:rPr lang="ru-RU" dirty="0"/>
              <a:t>интереса у родителей воспитанников дошкольного учреждения к проблеме </a:t>
            </a:r>
            <a:endParaRPr lang="ru-RU" dirty="0" smtClean="0"/>
          </a:p>
          <a:p>
            <a:r>
              <a:rPr lang="ru-RU" dirty="0" smtClean="0"/>
              <a:t>сохранения </a:t>
            </a:r>
            <a:r>
              <a:rPr lang="ru-RU" dirty="0"/>
              <a:t>природных территорий, их обитателей от пожаров; </a:t>
            </a:r>
            <a:endParaRPr lang="ru-RU" dirty="0" smtClean="0"/>
          </a:p>
          <a:p>
            <a:r>
              <a:rPr lang="ru-RU" dirty="0" smtClean="0"/>
              <a:t>вопросам </a:t>
            </a:r>
            <a:r>
              <a:rPr lang="ru-RU" dirty="0"/>
              <a:t>профилактики природных пожаров.</a:t>
            </a:r>
          </a:p>
          <a:p>
            <a:r>
              <a:rPr lang="ru-RU" dirty="0" smtClean="0"/>
              <a:t>-Формирование </a:t>
            </a:r>
            <a:r>
              <a:rPr lang="ru-RU" dirty="0"/>
              <a:t>чувства ответственности за свои поступки и личное отношение </a:t>
            </a:r>
            <a:endParaRPr lang="ru-RU" dirty="0" smtClean="0"/>
          </a:p>
          <a:p>
            <a:r>
              <a:rPr lang="ru-RU" dirty="0" smtClean="0"/>
              <a:t>к </a:t>
            </a:r>
            <a:r>
              <a:rPr lang="ru-RU" dirty="0"/>
              <a:t>соблюдению и нарушению правил пожарной безопасности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Срок реализации </a:t>
            </a:r>
            <a:r>
              <a:rPr lang="ru-RU" dirty="0" err="1" smtClean="0"/>
              <a:t>проекта-одна</a:t>
            </a:r>
            <a:r>
              <a:rPr lang="ru-RU" dirty="0" smtClean="0"/>
              <a:t> неделя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P\Desktop\57c1a3b71dce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93738" y="-292100"/>
            <a:ext cx="10533063" cy="74437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87624" y="1196752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Субъекты проекта</a:t>
            </a:r>
            <a:endParaRPr lang="ru-RU" sz="4800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2420888"/>
            <a:ext cx="241765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Georgia" pitchFamily="18" charset="0"/>
              </a:rPr>
              <a:t>-воспитатели</a:t>
            </a:r>
          </a:p>
          <a:p>
            <a:r>
              <a:rPr lang="ru-RU" sz="2800" dirty="0" smtClean="0">
                <a:latin typeface="Georgia" pitchFamily="18" charset="0"/>
              </a:rPr>
              <a:t>-родители</a:t>
            </a:r>
          </a:p>
          <a:p>
            <a:r>
              <a:rPr lang="ru-RU" sz="2800" dirty="0" smtClean="0">
                <a:latin typeface="Georgia" pitchFamily="18" charset="0"/>
              </a:rPr>
              <a:t>-дети 5-7лет</a:t>
            </a:r>
            <a:endParaRPr lang="ru-RU" sz="28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P\Desktop\57c1a3b71dce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84584" y="-315416"/>
            <a:ext cx="10533063" cy="74437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2276872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Реализация проекта</a:t>
            </a:r>
            <a:endParaRPr lang="ru-RU" sz="4800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HP\Desktop\57c1a3b71dce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93738" y="-292100"/>
            <a:ext cx="10533063" cy="74437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1700808"/>
            <a:ext cx="1385169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Анкета </a:t>
            </a:r>
            <a:r>
              <a:rPr lang="ru-RU" dirty="0"/>
              <a:t>для родителей «Соблюдение правил пожарной безопасности в природе».</a:t>
            </a:r>
          </a:p>
          <a:p>
            <a:r>
              <a:rPr lang="ru-RU" dirty="0" smtClean="0"/>
              <a:t>2 Консультация </a:t>
            </a:r>
            <a:r>
              <a:rPr lang="ru-RU" dirty="0"/>
              <a:t>для родителей «Правила пожарной безопасности в лесу».</a:t>
            </a:r>
          </a:p>
          <a:p>
            <a:r>
              <a:rPr lang="ru-RU" dirty="0" smtClean="0"/>
              <a:t>3 Выставка </a:t>
            </a:r>
            <a:r>
              <a:rPr lang="ru-RU" dirty="0"/>
              <a:t>плакатов и рисунков «Берегите лес от пожара»</a:t>
            </a:r>
          </a:p>
          <a:p>
            <a:r>
              <a:rPr lang="ru-RU" dirty="0" smtClean="0"/>
              <a:t>4 Просмотр </a:t>
            </a:r>
            <a:r>
              <a:rPr lang="ru-RU" dirty="0"/>
              <a:t>мультфильмов по профилактике лесных пожаров, </a:t>
            </a:r>
            <a:r>
              <a:rPr lang="ru-RU" dirty="0" err="1"/>
              <a:t>Фиксики</a:t>
            </a:r>
            <a:r>
              <a:rPr lang="ru-RU" dirty="0"/>
              <a:t> - «Цепная реакция»</a:t>
            </a:r>
          </a:p>
          <a:p>
            <a:r>
              <a:rPr lang="ru-RU" dirty="0"/>
              <a:t>5</a:t>
            </a:r>
            <a:r>
              <a:rPr lang="ru-RU" dirty="0" smtClean="0"/>
              <a:t>Беседы</a:t>
            </a:r>
            <a:r>
              <a:rPr lang="ru-RU" dirty="0"/>
              <a:t>: «Какую пользу лес приносит?», «Пожар - враг леса». </a:t>
            </a:r>
            <a:endParaRPr lang="ru-RU" dirty="0" smtClean="0"/>
          </a:p>
          <a:p>
            <a:r>
              <a:rPr lang="ru-RU" dirty="0" smtClean="0"/>
              <a:t>Правила </a:t>
            </a:r>
            <a:r>
              <a:rPr lang="ru-RU" dirty="0"/>
              <a:t>пожарной безопасности в лесу</a:t>
            </a:r>
          </a:p>
          <a:p>
            <a:r>
              <a:rPr lang="ru-RU" dirty="0" smtClean="0"/>
              <a:t>6 Прослушивание </a:t>
            </a:r>
            <a:r>
              <a:rPr lang="ru-RU" dirty="0"/>
              <a:t>песни « Добрый лес». Сл. и муз. </a:t>
            </a:r>
            <a:r>
              <a:rPr lang="ru-RU" dirty="0" err="1" smtClean="0"/>
              <a:t>З.Роот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7.Чтение «О лесном пожаре» /стихотворение/ Валентина </a:t>
            </a:r>
            <a:r>
              <a:rPr lang="ru-RU" dirty="0" err="1"/>
              <a:t>Кардинина</a:t>
            </a:r>
            <a:r>
              <a:rPr lang="ru-RU" dirty="0"/>
              <a:t>, «Пожар в лесу» /сказка/</a:t>
            </a:r>
          </a:p>
          <a:p>
            <a:r>
              <a:rPr lang="ru-RU" dirty="0"/>
              <a:t>8.Дидактического пособие «Пожар в лесу»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376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9</cp:revision>
  <dcterms:created xsi:type="dcterms:W3CDTF">2016-09-14T16:39:36Z</dcterms:created>
  <dcterms:modified xsi:type="dcterms:W3CDTF">2018-01-03T21:15:29Z</dcterms:modified>
</cp:coreProperties>
</file>