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mage?id=863409548519&amp;t=0&amp;plc=WEB&amp;tkn=*f-dNwnVMAt2DPEc2S2PHXAkXcH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68760"/>
            <a:ext cx="5753100" cy="418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086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.mycdn.me/image?id=863409546215&amp;t=0&amp;plc=WEB&amp;tkn=*mnDwyofdNDipNrA9ZN14W2R8P3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80728"/>
            <a:ext cx="57531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1774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63409548263&amp;t=0&amp;plc=WEB&amp;tkn=*7IUE_JICR7zce5akg39F5zIiGC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36712"/>
            <a:ext cx="5753100" cy="424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155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mage?id=863409548007&amp;t=0&amp;plc=WEB&amp;tkn=*otjTyZi26aLyehvLpNCjxkv-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80728"/>
            <a:ext cx="5753100" cy="422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136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mage?id=837269225632&amp;t=0&amp;plc=WEB&amp;tkn=*S_0273v32_NpfVLChoTcfoKQZP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52736"/>
            <a:ext cx="5753100" cy="424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694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mage?id=852016415446&amp;t=0&amp;plc=WEB&amp;tkn=*_9H4eDQy_y0CMK1YkM_NwXpXZx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96752"/>
            <a:ext cx="5753100" cy="415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698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mycdn.me/image?id=858912450827&amp;t=0&amp;plc=WEB&amp;tkn=*nwF8tvqJOBZqv_VY3f9KaouRcD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68760"/>
            <a:ext cx="57531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681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mycdn.me/image?id=863409546983&amp;t=0&amp;plc=WEB&amp;tkn=*yU1oglADNSw5iDogukIWpQMpZb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96752"/>
            <a:ext cx="57531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969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mycdn.me/image?id=863409546727&amp;t=0&amp;plc=WEB&amp;tkn=*8ypbXDbvWjOnREmPjlMZ2S2da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80728"/>
            <a:ext cx="5753100" cy="432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093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mycdn.me/image?id=852016415702&amp;t=0&amp;plc=WEB&amp;tkn=*LMfa7fyMho0dm4br9nCO3hMKor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5753100" cy="423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082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Diana</dc:creator>
  <cp:lastModifiedBy>Наталья</cp:lastModifiedBy>
  <cp:revision>1</cp:revision>
  <dcterms:created xsi:type="dcterms:W3CDTF">2015-03-08T12:51:12Z</dcterms:created>
  <dcterms:modified xsi:type="dcterms:W3CDTF">2018-01-04T09:42:23Z</dcterms:modified>
</cp:coreProperties>
</file>