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1820990195&amp;t=3&amp;plc=WEB&amp;tkn=*ecKfzlxMq7fQu_1fbD0hypilnT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050138" cy="6110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9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1820990451&amp;t=3&amp;plc=WEB&amp;tkn=*SCM6KXMJl_bjBvJGj6MPOQfI0u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424936" cy="60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56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1820990707&amp;t=3&amp;plc=WEB&amp;tkn=*lWJNSJ3assloRCkW48zHjhmOds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736905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835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1820990963&amp;t=3&amp;plc=WEB&amp;tkn=*h_9RHF4bVNM5-JPRpMZSoIzja8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25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19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1820991219&amp;t=3&amp;plc=WEB&amp;tkn=*m0oXEvS5nW3LGOQr414CuYQ3YZ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690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1820991475&amp;t=3&amp;plc=WEB&amp;tkn=*mfpLq1jQzPzhNMMHr90CmRzlr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60648"/>
            <a:ext cx="8736905" cy="626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3048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2018-01-04T14:29:09Z</dcterms:modified>
</cp:coreProperties>
</file>