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4C71EC6-210F-42DE-9C53-41977AD35B3D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.mycdn.me/image?id=863052479719&amp;t=3&amp;plc=WEB&amp;tkn=*Yu7Wq54-O-Qa0HLFUZmvBKdLiQ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48679"/>
            <a:ext cx="7622704" cy="5904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73573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.mycdn.me/image?id=863052479463&amp;t=3&amp;plc=WEB&amp;tkn=*mW_7r2PlUev7OBt_upwyqQg3o9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04664"/>
            <a:ext cx="8424936" cy="612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74471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i.mycdn.me/image?id=863052479207&amp;t=3&amp;plc=WEB&amp;tkn=*oWHPc-0Y1uaVO8bjLg7FagumL9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8208912" cy="6133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56076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i.mycdn.me/image?id=863052478951&amp;t=3&amp;plc=WEB&amp;tkn=*AzOMIm5t5D8DXjiqn1q3Ueptzw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88640"/>
            <a:ext cx="8280920" cy="6250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22885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i.mycdn.me/image?id=863052478695&amp;t=3&amp;plc=WEB&amp;tkn=*swPM_zF6_aahXx0KA_bkE5_OS2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8424936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0063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i.mycdn.me/image?id=863052478439&amp;t=3&amp;plc=WEB&amp;tkn=*qhg1M2av9rbHnvko5BTf5VtJ-V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8280920" cy="612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43721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i.mycdn.me/image?id=863052478183&amp;t=3&amp;plc=WEB&amp;tkn=*wOGMgOKWIogw1cKk1mLF11Ke2Z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7"/>
            <a:ext cx="8352928" cy="612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32759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i.mycdn.me/image?id=863052477927&amp;t=3&amp;plc=WEB&amp;tkn=*kECr2sswwoyWlvBC9qdhk_e7u3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76672"/>
            <a:ext cx="8280920" cy="5989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816373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0</TotalTime>
  <Words>0</Words>
  <Application>Microsoft Office PowerPoint</Application>
  <PresentationFormat>Экран (4:3)</PresentationFormat>
  <Paragraphs>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Базовая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Diana</dc:creator>
  <cp:lastModifiedBy>Наталья</cp:lastModifiedBy>
  <cp:revision>1</cp:revision>
  <dcterms:created xsi:type="dcterms:W3CDTF">2015-03-08T12:51:12Z</dcterms:created>
  <dcterms:modified xsi:type="dcterms:W3CDTF">2018-01-04T14:11:59Z</dcterms:modified>
</cp:coreProperties>
</file>