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A5A40D6-B5F9-40DE-BDB9-EA2F4448143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2A62-0F00-4D4E-8C49-74618F11A5B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914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40D6-B5F9-40DE-BDB9-EA2F4448143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2A62-0F00-4D4E-8C49-74618F11A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60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40D6-B5F9-40DE-BDB9-EA2F4448143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2A62-0F00-4D4E-8C49-74618F11A5B4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606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40D6-B5F9-40DE-BDB9-EA2F4448143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2A62-0F00-4D4E-8C49-74618F11A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677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40D6-B5F9-40DE-BDB9-EA2F4448143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2A62-0F00-4D4E-8C49-74618F11A5B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8640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40D6-B5F9-40DE-BDB9-EA2F4448143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2A62-0F00-4D4E-8C49-74618F11A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17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40D6-B5F9-40DE-BDB9-EA2F4448143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2A62-0F00-4D4E-8C49-74618F11A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438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40D6-B5F9-40DE-BDB9-EA2F4448143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2A62-0F00-4D4E-8C49-74618F11A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96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40D6-B5F9-40DE-BDB9-EA2F4448143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2A62-0F00-4D4E-8C49-74618F11A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466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40D6-B5F9-40DE-BDB9-EA2F4448143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2A62-0F00-4D4E-8C49-74618F11A5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194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A40D6-B5F9-40DE-BDB9-EA2F4448143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2A62-0F00-4D4E-8C49-74618F11A5B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8156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A5A40D6-B5F9-40DE-BDB9-EA2F4448143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BD42A62-0F00-4D4E-8C49-74618F11A5B4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152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842E2A-79DC-469B-A8A2-BE89FCE0A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8000" i="1" dirty="0">
                <a:solidFill>
                  <a:srgbClr val="00B050"/>
                </a:solidFill>
              </a:rPr>
              <a:t>Елка-красавица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94152BE-C919-448F-BE59-0A7A2BB501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70277" y="4446490"/>
            <a:ext cx="3545057" cy="1976688"/>
          </a:xfrm>
          <a:solidFill>
            <a:srgbClr val="92D050"/>
          </a:solidFill>
        </p:spPr>
        <p:txBody>
          <a:bodyPr>
            <a:normAutofit fontScale="92500" lnSpcReduction="20000"/>
          </a:bodyPr>
          <a:lstStyle/>
          <a:p>
            <a:pPr>
              <a:spcBef>
                <a:spcPct val="0"/>
              </a:spcBef>
            </a:pPr>
            <a:endParaRPr lang="ru-RU" altLang="ru-RU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ru-RU" dirty="0">
                <a:latin typeface="Times New Roman" panose="02020603050405020304" pitchFamily="18" charset="0"/>
              </a:rPr>
              <a:t>Презентацию подготовила воспитатель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latin typeface="Times New Roman" panose="02020603050405020304" pitchFamily="18" charset="0"/>
              </a:rPr>
              <a:t> 2 младшей группы (№3) ГБДОУ №9 Красногвардейского района Санкт-Петербурга  Пивоварова Т.В.   </a:t>
            </a:r>
          </a:p>
          <a:p>
            <a:pPr>
              <a:spcBef>
                <a:spcPct val="0"/>
              </a:spcBef>
            </a:pPr>
            <a:r>
              <a:rPr lang="ru-RU" altLang="ru-RU" dirty="0">
                <a:latin typeface="Times New Roman" panose="02020603050405020304" pitchFamily="18" charset="0"/>
              </a:rPr>
              <a:t>   </a:t>
            </a:r>
            <a:r>
              <a:rPr lang="ru-RU" altLang="ru-RU" dirty="0">
                <a:solidFill>
                  <a:srgbClr val="FF0000"/>
                </a:solidFill>
                <a:latin typeface="Times New Roman" panose="02020603050405020304" pitchFamily="18" charset="0"/>
              </a:rPr>
              <a:t>В презентации использованы стихи </a:t>
            </a:r>
            <a:r>
              <a:rPr lang="ru-RU" altLang="ru-RU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Т</a:t>
            </a:r>
            <a:r>
              <a:rPr lang="ru-RU" altLang="ru-RU" b="1" dirty="0" err="1">
                <a:solidFill>
                  <a:srgbClr val="FF0000"/>
                </a:solidFill>
                <a:latin typeface="Times New Roman" panose="02020603050405020304" pitchFamily="18" charset="0"/>
              </a:rPr>
              <a:t>.Пивоваровой</a:t>
            </a: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</a:rPr>
              <a:t>.                               </a:t>
            </a:r>
          </a:p>
          <a:p>
            <a:pPr>
              <a:spcBef>
                <a:spcPct val="0"/>
              </a:spcBef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B09CC0-CE25-4543-BBDE-DA41CC29E6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494" y="0"/>
            <a:ext cx="6428402" cy="507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208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BE82A09-6767-44B0-8B5F-7E446509EB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104314" y="5058611"/>
            <a:ext cx="7772400" cy="146304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Долго нам гадать без толку, 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Вот секрет наш для ребят: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Дед Мороз придет на елку,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И любой он елке рад!</a:t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EE161EB1-30F6-4C0C-8518-14D5B3E51F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C:\Documents and Settings\Таня\Рабочий стол\Елка красавица\107760180_00.gif">
            <a:extLst>
              <a:ext uri="{FF2B5EF4-FFF2-40B4-BE49-F238E27FC236}">
                <a16:creationId xmlns:a16="http://schemas.microsoft.com/office/drawing/2014/main" id="{17E122D6-C04A-4209-B0FF-7DF14729BA86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8867" y="336349"/>
            <a:ext cx="6625810" cy="439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5106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891A31-9D72-43D1-9C8A-117D0B3B5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468" y="4957699"/>
            <a:ext cx="7132320" cy="1330672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br>
              <a:rPr lang="ru-RU" sz="1600" dirty="0">
                <a:solidFill>
                  <a:srgbClr val="7030A0"/>
                </a:solidFill>
              </a:rPr>
            </a:br>
            <a:br>
              <a:rPr lang="ru-RU" sz="1600" dirty="0">
                <a:solidFill>
                  <a:srgbClr val="7030A0"/>
                </a:solidFill>
              </a:rPr>
            </a:br>
            <a:br>
              <a:rPr lang="ru-RU" sz="1600" dirty="0">
                <a:solidFill>
                  <a:srgbClr val="7030A0"/>
                </a:solidFill>
              </a:rPr>
            </a:b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Скоро праздник – Новый Год. </a:t>
            </a:r>
            <a:b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Скоро Дед Мороз придет!</a:t>
            </a:r>
            <a:b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Новый Год мы очень ждем, </a:t>
            </a:r>
            <a:b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  <a:t>елку мы домой несем.</a:t>
            </a:r>
            <a:b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Как она нам нравится – </a:t>
            </a:r>
            <a:b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Елочка –красавица!</a:t>
            </a:r>
            <a:b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Стали думать и гадать, </a:t>
            </a:r>
            <a:b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нам елку наряжать.</a:t>
            </a:r>
            <a:br>
              <a:rPr lang="ru-RU" sz="1600" b="1" dirty="0">
                <a:solidFill>
                  <a:srgbClr val="FF0000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</a:rPr>
              <a:t> </a:t>
            </a:r>
            <a:br>
              <a:rPr lang="ru-RU" sz="1600" dirty="0">
                <a:solidFill>
                  <a:srgbClr val="FF0000"/>
                </a:solidFill>
              </a:rPr>
            </a:br>
            <a:br>
              <a:rPr lang="ru-RU" sz="1600" dirty="0"/>
            </a:br>
            <a:endParaRPr lang="ru-RU" sz="1600" dirty="0"/>
          </a:p>
        </p:txBody>
      </p:sp>
      <p:pic>
        <p:nvPicPr>
          <p:cNvPr id="4" name="Рисунок 3" descr="C:\Documents and Settings\Таня\Рабочий стол\Елка красавица\6357151.jpg">
            <a:extLst>
              <a:ext uri="{FF2B5EF4-FFF2-40B4-BE49-F238E27FC236}">
                <a16:creationId xmlns:a16="http://schemas.microsoft.com/office/drawing/2014/main" id="{67F52A0A-F311-4588-BC6D-82E9EC05B007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2350" y="188094"/>
            <a:ext cx="6243711" cy="4088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14769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1BC73D7-8DF2-41EF-AAF5-62C8C129E8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sz="4000" dirty="0">
                <a:solidFill>
                  <a:srgbClr val="FF0000"/>
                </a:solidFill>
              </a:rPr>
              <a:t>Говорит наш пес лохматый:</a:t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>-Может колбасой, ребята?</a:t>
            </a:r>
            <a:br>
              <a:rPr lang="ru-RU" sz="4000" dirty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C:\Documents and Settings\Таня\Рабочий стол\Елка красавица\X_odfEYL3D4.jpg">
            <a:extLst>
              <a:ext uri="{FF2B5EF4-FFF2-40B4-BE49-F238E27FC236}">
                <a16:creationId xmlns:a16="http://schemas.microsoft.com/office/drawing/2014/main" id="{CAD82D57-2470-430A-89E7-F382F3D27F81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18485" y="-2662896"/>
            <a:ext cx="5111115" cy="714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5298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FD7CAAD-AEBD-460D-9AD5-C249541AD5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413803" y="5213355"/>
            <a:ext cx="7772400" cy="146304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Кошка говорит: «мышами»</a:t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A8640B2B-7C89-4610-82E8-056FE4C0DB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C:\Documents and Settings\Таня\Рабочий стол\Елка красавица\20132002191256.jpeg">
            <a:extLst>
              <a:ext uri="{FF2B5EF4-FFF2-40B4-BE49-F238E27FC236}">
                <a16:creationId xmlns:a16="http://schemas.microsoft.com/office/drawing/2014/main" id="{1F932805-4C96-484F-829F-98CA8E79C10C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8597" y="253218"/>
            <a:ext cx="5452403" cy="642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4133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086871C-E2D9-4953-ADD4-ECF5BA7623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5570805"/>
            <a:ext cx="3523957" cy="85237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Мама говорит : «цветами»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BBCED4B9-B5C6-410A-B5B0-80743DD562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C:\Documents and Settings\Таня\Рабочий стол\Елка красавица\500x570x0x0x95_bcb07d5b7576bff082a202886e78b27b.jpg">
            <a:extLst>
              <a:ext uri="{FF2B5EF4-FFF2-40B4-BE49-F238E27FC236}">
                <a16:creationId xmlns:a16="http://schemas.microsoft.com/office/drawing/2014/main" id="{A8B663E3-532A-42F8-9EE9-A49AD07A3BFF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24025" y="168812"/>
            <a:ext cx="5986975" cy="6428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Таня\Рабочий стол\Елка красавица\2033784.jpg">
            <a:extLst>
              <a:ext uri="{FF2B5EF4-FFF2-40B4-BE49-F238E27FC236}">
                <a16:creationId xmlns:a16="http://schemas.microsoft.com/office/drawing/2014/main" id="{C2CEE232-1795-4855-9DED-59BAB0342417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9106" y="0"/>
            <a:ext cx="2961640" cy="4415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2188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D4C861C-794D-4282-A5A0-8DC232F818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5739617"/>
            <a:ext cx="5638800" cy="683559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Может быть на нитке длинной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FF0000"/>
                </a:solidFill>
              </a:rPr>
              <a:t>Нам развесить мандарины?</a:t>
            </a:r>
            <a:br>
              <a:rPr lang="ru-RU" sz="3600" dirty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8734600C-57C6-4309-BDF2-19260F191D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C:\Documents and Settings\Таня\Рабочий стол\Елка красавица\c1e64dd9c99b.jpg">
            <a:extLst>
              <a:ext uri="{FF2B5EF4-FFF2-40B4-BE49-F238E27FC236}">
                <a16:creationId xmlns:a16="http://schemas.microsoft.com/office/drawing/2014/main" id="{897852A9-2E85-4FEB-901F-49CB3E5FC88E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4373" y="-189548"/>
            <a:ext cx="5423535" cy="7237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Таня\Рабочий стол\Елка красавица\UbtAF.jpg">
            <a:extLst>
              <a:ext uri="{FF2B5EF4-FFF2-40B4-BE49-F238E27FC236}">
                <a16:creationId xmlns:a16="http://schemas.microsoft.com/office/drawing/2014/main" id="{8B46E5AA-3ADD-438D-861F-CB57BE64B208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5012" y="207064"/>
            <a:ext cx="3729013" cy="416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648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7ECEED6-F6CC-4C8F-BE9A-41548B3D3E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118381" y="4960137"/>
            <a:ext cx="7772400" cy="146304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Может быть вместо игрушек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Мы развесим </a:t>
            </a:r>
            <a:r>
              <a:rPr lang="ru-RU" sz="3200" dirty="0" err="1">
                <a:solidFill>
                  <a:srgbClr val="FF0000"/>
                </a:solidFill>
              </a:rPr>
              <a:t>печенюшек</a:t>
            </a:r>
            <a:r>
              <a:rPr lang="ru-RU" sz="3200" dirty="0">
                <a:solidFill>
                  <a:srgbClr val="FF0000"/>
                </a:solidFill>
              </a:rPr>
              <a:t>?</a:t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00E72E7-1C13-43C7-B2DC-BFFCFF07B9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C:\Documents and Settings\Таня\Рабочий стол\Елка красавица\20111208-ukrasheniya_5.jpg">
            <a:extLst>
              <a:ext uri="{FF2B5EF4-FFF2-40B4-BE49-F238E27FC236}">
                <a16:creationId xmlns:a16="http://schemas.microsoft.com/office/drawing/2014/main" id="{D97D0DFD-403B-4D9B-9EC5-068372725861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9279" y="434823"/>
            <a:ext cx="3011805" cy="37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Таня\Рабочий стол\Елка красавица\toptree_main.jpg">
            <a:extLst>
              <a:ext uri="{FF2B5EF4-FFF2-40B4-BE49-F238E27FC236}">
                <a16:creationId xmlns:a16="http://schemas.microsoft.com/office/drawing/2014/main" id="{684488F0-45C8-4D73-AF0F-29046F836FC2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9501" y="517954"/>
            <a:ext cx="6822197" cy="449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5872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9C7ED4C-FA56-4A91-A39A-89FA1B3BCE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5282418" cy="146304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Может, подойдут конфеты?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Книжки, варежки, шары?</a:t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84036A17-202E-485E-BECA-81DCC0CFE3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C:\Documents and Settings\Таня\Рабочий стол\Елка красавица\79168974_large_8.jpg">
            <a:extLst>
              <a:ext uri="{FF2B5EF4-FFF2-40B4-BE49-F238E27FC236}">
                <a16:creationId xmlns:a16="http://schemas.microsoft.com/office/drawing/2014/main" id="{4F5A71B6-62CE-4E41-B859-8D12ACE8CEC3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81114" y="0"/>
            <a:ext cx="6210886" cy="752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Таня\Рабочий стол\Елка красавица\Krasivaya-novogodnyaya-elka-idei-po-dizajnu.jpg">
            <a:extLst>
              <a:ext uri="{FF2B5EF4-FFF2-40B4-BE49-F238E27FC236}">
                <a16:creationId xmlns:a16="http://schemas.microsoft.com/office/drawing/2014/main" id="{963E59A0-2ECC-40F8-B2EE-2A6B62C66FC5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270" y="144755"/>
            <a:ext cx="2442210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Таня\Рабочий стол\Елка красавица\ukrashaem-detskuyu-komnatu-k-novomu-godu-13.jpg">
            <a:extLst>
              <a:ext uri="{FF2B5EF4-FFF2-40B4-BE49-F238E27FC236}">
                <a16:creationId xmlns:a16="http://schemas.microsoft.com/office/drawing/2014/main" id="{4DD309EB-4892-4A6A-9B5E-08EEE5735929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91667" y="144755"/>
            <a:ext cx="33020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Таня\Рабочий стол\Елка красавица\iуу.jpeg">
            <a:extLst>
              <a:ext uri="{FF2B5EF4-FFF2-40B4-BE49-F238E27FC236}">
                <a16:creationId xmlns:a16="http://schemas.microsoft.com/office/drawing/2014/main" id="{2EA77321-21C6-4336-AAA3-FB27E36223BB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270" y="2877211"/>
            <a:ext cx="2800350" cy="1572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1985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CE1252C-89BD-493B-A7D9-B30A07F06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4494628" cy="1463040"/>
          </a:xfrm>
        </p:spPr>
        <p:txBody>
          <a:bodyPr>
            <a:normAutofit fontScale="90000"/>
          </a:bodyPr>
          <a:lstStyle/>
          <a:p>
            <a:br>
              <a:rPr lang="ru-RU" sz="2700" dirty="0">
                <a:solidFill>
                  <a:srgbClr val="FF0000"/>
                </a:solidFill>
              </a:rPr>
            </a:b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Я отвечу по секрету – 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Все равно для той поры!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Все равно он настает – 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Наш любимый Новый Год!!!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Я на елку погляжу, </a:t>
            </a: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dirty="0">
                <a:solidFill>
                  <a:srgbClr val="FF0000"/>
                </a:solidFill>
              </a:rPr>
              <a:t>Чем хочу – тем наряжу!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43558B19-F941-409F-9E09-9494380DC6E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C:\Documents and Settings\Таня\Рабочий стол\Елка красавица\elka.jpg">
            <a:extLst>
              <a:ext uri="{FF2B5EF4-FFF2-40B4-BE49-F238E27FC236}">
                <a16:creationId xmlns:a16="http://schemas.microsoft.com/office/drawing/2014/main" id="{A38579C4-24C8-4900-92A1-70091ADE7747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7268" y="2994904"/>
            <a:ext cx="4497070" cy="368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154245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35</TotalTime>
  <Words>64</Words>
  <Application>Microsoft Office PowerPoint</Application>
  <PresentationFormat>Широкоэкранный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 Black</vt:lpstr>
      <vt:lpstr>Calibri</vt:lpstr>
      <vt:lpstr>Times New Roman</vt:lpstr>
      <vt:lpstr>Tw Cen MT</vt:lpstr>
      <vt:lpstr>Tw Cen MT Condensed</vt:lpstr>
      <vt:lpstr>Wingdings 3</vt:lpstr>
      <vt:lpstr>Интеграл</vt:lpstr>
      <vt:lpstr>Елка-красавица</vt:lpstr>
      <vt:lpstr>   Скоро праздник – Новый Год.  Скоро Дед Мороз придет! Новый Год мы очень ждем,  елку мы домой несем.  Как она нам нравится –  Елочка –красавица! Стали думать и гадать,  как нам елку наряжать.    </vt:lpstr>
      <vt:lpstr>   Говорит наш пес лохматый: -Может колбасой, ребята? </vt:lpstr>
      <vt:lpstr>Кошка говорит: «мышами» </vt:lpstr>
      <vt:lpstr>Мама говорит : «цветами» </vt:lpstr>
      <vt:lpstr>Может быть на нитке длинной Нам развесить мандарины? </vt:lpstr>
      <vt:lpstr>Может быть вместо игрушек Мы развесим печенюшек? </vt:lpstr>
      <vt:lpstr>Может, подойдут конфеты? Книжки, варежки, шары? </vt:lpstr>
      <vt:lpstr>  Я отвечу по секрету –  Все равно для той поры! Все равно он настает –  Наш любимый Новый Год!!! Я на елку погляжу,  Чем хочу – тем наряжу! </vt:lpstr>
      <vt:lpstr>Долго нам гадать без толку,  Вот секрет наш для ребят: Дед Мороз придет на елку, И любой он елке рад!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Елка-красавица</dc:title>
  <dc:creator>Татьяна Пивоварова</dc:creator>
  <cp:lastModifiedBy>Татьяна Пивоварова</cp:lastModifiedBy>
  <cp:revision>6</cp:revision>
  <dcterms:created xsi:type="dcterms:W3CDTF">2018-01-04T19:57:20Z</dcterms:created>
  <dcterms:modified xsi:type="dcterms:W3CDTF">2018-01-04T20:36:54Z</dcterms:modified>
</cp:coreProperties>
</file>