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87" r:id="rId2"/>
  </p:sldMasterIdLst>
  <p:sldIdLst>
    <p:sldId id="256" r:id="rId3"/>
    <p:sldId id="298" r:id="rId4"/>
    <p:sldId id="299" r:id="rId5"/>
    <p:sldId id="258" r:id="rId6"/>
    <p:sldId id="259" r:id="rId7"/>
    <p:sldId id="290" r:id="rId8"/>
    <p:sldId id="292" r:id="rId9"/>
    <p:sldId id="294" r:id="rId10"/>
    <p:sldId id="296" r:id="rId11"/>
    <p:sldId id="293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9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6600" b="1" kern="1200">
        <a:solidFill>
          <a:schemeClr val="tx2"/>
        </a:solidFill>
        <a:latin typeface="Colonna MT" pitchFamily="8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6600" b="1" kern="1200">
        <a:solidFill>
          <a:schemeClr val="tx2"/>
        </a:solidFill>
        <a:latin typeface="Colonna MT" pitchFamily="8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6600" b="1" kern="1200">
        <a:solidFill>
          <a:schemeClr val="tx2"/>
        </a:solidFill>
        <a:latin typeface="Colonna MT" pitchFamily="8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6600" b="1" kern="1200">
        <a:solidFill>
          <a:schemeClr val="tx2"/>
        </a:solidFill>
        <a:latin typeface="Colonna MT" pitchFamily="8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6600" b="1" kern="1200">
        <a:solidFill>
          <a:schemeClr val="tx2"/>
        </a:solidFill>
        <a:latin typeface="Colonna MT" pitchFamily="82" charset="0"/>
        <a:ea typeface="+mn-ea"/>
        <a:cs typeface="+mn-cs"/>
      </a:defRPr>
    </a:lvl5pPr>
    <a:lvl6pPr marL="2286000" algn="l" defTabSz="914400" rtl="0" eaLnBrk="1" latinLnBrk="0" hangingPunct="1">
      <a:defRPr sz="6600" b="1" kern="1200">
        <a:solidFill>
          <a:schemeClr val="tx2"/>
        </a:solidFill>
        <a:latin typeface="Colonna MT" pitchFamily="82" charset="0"/>
        <a:ea typeface="+mn-ea"/>
        <a:cs typeface="+mn-cs"/>
      </a:defRPr>
    </a:lvl6pPr>
    <a:lvl7pPr marL="2743200" algn="l" defTabSz="914400" rtl="0" eaLnBrk="1" latinLnBrk="0" hangingPunct="1">
      <a:defRPr sz="6600" b="1" kern="1200">
        <a:solidFill>
          <a:schemeClr val="tx2"/>
        </a:solidFill>
        <a:latin typeface="Colonna MT" pitchFamily="82" charset="0"/>
        <a:ea typeface="+mn-ea"/>
        <a:cs typeface="+mn-cs"/>
      </a:defRPr>
    </a:lvl7pPr>
    <a:lvl8pPr marL="3200400" algn="l" defTabSz="914400" rtl="0" eaLnBrk="1" latinLnBrk="0" hangingPunct="1">
      <a:defRPr sz="6600" b="1" kern="1200">
        <a:solidFill>
          <a:schemeClr val="tx2"/>
        </a:solidFill>
        <a:latin typeface="Colonna MT" pitchFamily="82" charset="0"/>
        <a:ea typeface="+mn-ea"/>
        <a:cs typeface="+mn-cs"/>
      </a:defRPr>
    </a:lvl8pPr>
    <a:lvl9pPr marL="3657600" algn="l" defTabSz="914400" rtl="0" eaLnBrk="1" latinLnBrk="0" hangingPunct="1">
      <a:defRPr sz="6600" b="1" kern="1200">
        <a:solidFill>
          <a:schemeClr val="tx2"/>
        </a:solidFill>
        <a:latin typeface="Colonna MT" pitchFamily="8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5332"/>
    <a:srgbClr val="000099"/>
    <a:srgbClr val="3333CC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5" d="100"/>
          <a:sy n="85" d="100"/>
        </p:scale>
        <p:origin x="7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EF7AC-FEF4-4550-A442-A1F3B4069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978CF-34EA-4F31-ADBA-0634D1A52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3BEE1-4645-4EFB-B320-DCBD49F1E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161674-002C-45D0-8C10-8679073A2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A5B58-B7A6-47E5-BA05-D4F2BBCC070D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72010A-A7D2-4875-90BB-F79953542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5B14C3-5ABD-40C9-816A-77EAC2771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179ED-C933-43BB-BC50-E53C425CA3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2269536"/>
      </p:ext>
    </p:extLst>
  </p:cSld>
  <p:clrMapOvr>
    <a:masterClrMapping/>
  </p:clrMapOvr>
  <p:transition spd="slow" advClick="0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B03577-040E-4F22-B79B-A78F11ECE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80BC9-1696-4E04-8913-8D006EE3FED5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6BA49C-418C-48B6-914F-985AC6342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8033C6-77E0-405B-88B2-1310B05BF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BA2F1-42DA-467F-B810-7642A05525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4867431"/>
      </p:ext>
    </p:extLst>
  </p:cSld>
  <p:clrMapOvr>
    <a:masterClrMapping/>
  </p:clrMapOvr>
  <p:transition spd="slow" advClick="0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B739BE-8DB4-45F9-A7EE-6BE3F1077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7C3A8-7E32-433E-89A6-DF583BD07134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93C813-4F18-4551-AA14-B92882B51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C4FABE-2CFB-47D7-8DA0-BA9D5640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4E653-A5D9-4F8A-9D63-CFE9EEC72A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1117112"/>
      </p:ext>
    </p:extLst>
  </p:cSld>
  <p:clrMapOvr>
    <a:masterClrMapping/>
  </p:clrMapOvr>
  <p:transition spd="slow" advClick="0" advTm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627B6436-7C1D-4BC0-9F20-D2B6029BE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F969-B454-40BC-836E-B090EF1F9378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11BA2BC0-8D51-4394-9F9E-F793619CF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13851B6E-CCB7-4A93-A9EA-16A3F2EF5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2AAB9-35BE-43B8-A201-8F9C99DF3C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9357690"/>
      </p:ext>
    </p:extLst>
  </p:cSld>
  <p:clrMapOvr>
    <a:masterClrMapping/>
  </p:clrMapOvr>
  <p:transition spd="slow" advClick="0" advTm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B14B2160-0748-452B-BDF4-8DE97435E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2D796-A6E3-41B0-8991-2C8B31FE2C30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D0233C6C-AC27-43F4-9C51-72FD82421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678A235D-BB8E-49DB-948E-D88C90B4B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EBCE4-5BE1-41A7-AC6F-BCE1B3F035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6062684"/>
      </p:ext>
    </p:extLst>
  </p:cSld>
  <p:clrMapOvr>
    <a:masterClrMapping/>
  </p:clrMapOvr>
  <p:transition spd="slow" advClick="0" advTm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9B65590D-DDEA-4766-B0BE-22A565709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F93E3-B3EB-477D-B724-C5CD816A4BA9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7C7F9207-FB3E-4F64-824A-66C90F565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B4A19CD8-F943-4F0A-9353-9AB54E572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EDA0E-AE05-4125-A55D-AD1591671A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1540328"/>
      </p:ext>
    </p:extLst>
  </p:cSld>
  <p:clrMapOvr>
    <a:masterClrMapping/>
  </p:clrMapOvr>
  <p:transition spd="slow" advClick="0" advTm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0A74F2EB-BBBF-4D99-A60D-550D2CEE0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DCEDE-C720-4202-AE23-969C308F4EAB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F6811998-7E43-45B8-A19F-F13D6CAF8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B31793AE-9115-463C-B540-45D40AFEF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9BB33-A4DC-45B6-91DB-5E1AF1CB11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4168437"/>
      </p:ext>
    </p:extLst>
  </p:cSld>
  <p:clrMapOvr>
    <a:masterClrMapping/>
  </p:clrMapOvr>
  <p:transition spd="slow" advClick="0" advTm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85E0D4B9-511D-4D98-80D8-D8962E939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435A7-A4AD-4DD2-A42F-590293404063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A8656F0-FD60-4FDE-9D02-E699B87A2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9AF0375-90C2-4B6A-B3DF-B05B9CEB4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BF136-6A90-4AA5-BECA-FDA8DCC6C6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1046543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BC0F3-ACAB-41F2-87B0-5C90FF529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FF37DFA-4FDA-4155-B982-087E62D05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312D0-DF6B-4F43-83EE-430EE7E46978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4C0EADFA-0714-4061-B81D-2345E2972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811EA773-2C4B-4822-A912-3175149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579BD-D774-49CA-893B-547F42247B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3070390"/>
      </p:ext>
    </p:extLst>
  </p:cSld>
  <p:clrMapOvr>
    <a:masterClrMapping/>
  </p:clrMapOvr>
  <p:transition spd="slow" advClick="0" advTm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A600E0-90B6-4010-A189-163CBF523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16860-B94F-4D64-BCC6-6928915505EF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69E6D1-0DA9-436D-B14C-EAC4EE337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43BBE0-20B0-4E16-BF6A-315AF9DB7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2BAC0-ED5C-4EF8-A64F-87D3623A5F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5532336"/>
      </p:ext>
    </p:extLst>
  </p:cSld>
  <p:clrMapOvr>
    <a:masterClrMapping/>
  </p:clrMapOvr>
  <p:transition spd="slow" advClick="0" advTm="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2F8856-3A3B-4CC6-AEFF-FD8C334BB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4B1B6-4F72-42DA-AFBA-879E198ED886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0AE16A-BDE5-4175-A275-856C244F8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5F6008-47A3-4EA5-BF6D-0CB2733EB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90F50-E6E7-4808-91BF-691E65FF32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4810282"/>
      </p:ext>
    </p:extLst>
  </p:cSld>
  <p:clrMapOvr>
    <a:masterClrMapping/>
  </p:clrMapOvr>
  <p:transition spd="slow" advClick="0" advTm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0F6A1-CCE4-4A16-A45F-DC5CC606A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E1F7F-2751-4916-A1D5-BC2CAB775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C956B-886B-4608-9B3E-D88D77298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E52A3-EE8B-4598-B816-D4122DA01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02362-98C6-4057-A7E9-1CD74FDF5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948D0-7F14-401B-9FD4-D4B4762D66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2892B-CEC1-4C56-BE90-533C38EE7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D7CFB9C-AAF6-4927-9D41-28ADAF026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17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717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8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719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719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9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9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719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0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720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0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721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721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722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939295E1-4477-4AAC-B6F7-17E2D161253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29EF6319-E9ED-4918-896F-4640216967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192BBD-0CA9-4A97-AD7F-F7B7B3C3B4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944830-BA4C-4462-B38A-97B2BBE9E175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1ABD34-5445-48ED-B664-2D72785C76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67A4CC-F190-4401-934A-51A192CFB7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1C488F1-8891-468D-B052-1DE3AC8655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0004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slow" advClick="0" advTm="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404813"/>
            <a:ext cx="7702550" cy="647923"/>
          </a:xfrm>
        </p:spPr>
        <p:txBody>
          <a:bodyPr/>
          <a:lstStyle/>
          <a:p>
            <a:pPr eaLnBrk="1" hangingPunct="1">
              <a:defRPr/>
            </a:pPr>
            <a:br>
              <a:rPr lang="ru-RU" sz="2400" dirty="0">
                <a:solidFill>
                  <a:schemeClr val="tx1"/>
                </a:solidFill>
                <a:effectLst/>
              </a:rPr>
            </a:br>
            <a:r>
              <a:rPr lang="ru-RU" b="1" dirty="0">
                <a:solidFill>
                  <a:schemeClr val="tx1"/>
                </a:solidFill>
                <a:effectLst/>
              </a:rPr>
              <a:t>Мама, милая, родная!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796925" y="1590675"/>
            <a:ext cx="755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>
                <a:solidFill>
                  <a:schemeClr val="tx1"/>
                </a:solidFill>
                <a:latin typeface="Arial" charset="0"/>
              </a:rPr>
              <a:t>                                                                      </a:t>
            </a:r>
          </a:p>
        </p:txBody>
      </p:sp>
      <p:sp>
        <p:nvSpPr>
          <p:cNvPr id="2" name="Подзаголовок 1">
            <a:extLst>
              <a:ext uri="{FF2B5EF4-FFF2-40B4-BE49-F238E27FC236}">
                <a16:creationId xmlns:a16="http://schemas.microsoft.com/office/drawing/2014/main" id="{8ADADE21-5534-46D9-84D0-0B96A572B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49400" y="2996952"/>
            <a:ext cx="6032500" cy="34562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51062C-7CDF-4312-A9D1-EDF03C3A92B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925" y="1700808"/>
            <a:ext cx="7304087" cy="5157192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3B5CA2-A5C1-48E3-9615-AA5C54390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60648"/>
            <a:ext cx="6400800" cy="1003300"/>
          </a:xfrm>
        </p:spPr>
        <p:txBody>
          <a:bodyPr/>
          <a:lstStyle/>
          <a:p>
            <a:r>
              <a:rPr lang="ru-RU" dirty="0"/>
              <a:t>План работы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91824A6-9335-47DB-8B8B-B7B1582426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280920" cy="5373216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ru-RU" sz="4800" b="1" dirty="0"/>
              <a:t>Делаем стебли.</a:t>
            </a:r>
          </a:p>
          <a:p>
            <a:pPr marL="514350" indent="-514350" algn="just">
              <a:buAutoNum type="arabicPeriod"/>
            </a:pPr>
            <a:r>
              <a:rPr lang="ru-RU" sz="4800" b="1" dirty="0"/>
              <a:t>Бутоны.</a:t>
            </a:r>
          </a:p>
          <a:p>
            <a:pPr marL="514350" indent="-514350" algn="just">
              <a:buAutoNum type="arabicPeriod"/>
            </a:pPr>
            <a:r>
              <a:rPr lang="ru-RU" sz="4800" b="1" dirty="0"/>
              <a:t>Цветы.</a:t>
            </a:r>
          </a:p>
          <a:p>
            <a:pPr marL="514350" indent="-514350" algn="just">
              <a:buAutoNum type="arabicPeriod"/>
            </a:pPr>
            <a:r>
              <a:rPr lang="ru-RU" sz="4800" b="1" dirty="0"/>
              <a:t>Листочки.</a:t>
            </a:r>
          </a:p>
          <a:p>
            <a:pPr marL="514350" indent="-514350" algn="just">
              <a:buAutoNum type="arabicPeriod"/>
            </a:pPr>
            <a:r>
              <a:rPr lang="ru-RU" sz="4800" b="1" dirty="0"/>
              <a:t>Трава.</a:t>
            </a:r>
          </a:p>
        </p:txBody>
      </p:sp>
    </p:spTree>
    <p:extLst>
      <p:ext uri="{BB962C8B-B14F-4D97-AF65-F5344CB8AC3E}">
        <p14:creationId xmlns:p14="http://schemas.microsoft.com/office/powerpoint/2010/main" val="603978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6632"/>
            <a:ext cx="7696200" cy="5688856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sz="2800" b="1" dirty="0">
                <a:latin typeface="Arial Unicode MS" pitchFamily="34" charset="-128"/>
              </a:rPr>
              <a:t>Барельеф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D30F08-8BA9-4E35-9540-446A4DA2B737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762000" y="764704"/>
            <a:ext cx="7620000" cy="552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0"/>
            <a:ext cx="7696200" cy="663335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28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Раскатываем необходимое количество зеленых «колбасок» и выкладываем их там , где считаете нужным</a:t>
            </a:r>
          </a:p>
          <a:p>
            <a:pPr marL="0" indent="0" eaLnBrk="1" hangingPunct="1">
              <a:buNone/>
            </a:pPr>
            <a:endParaRPr lang="ru-RU" sz="28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  <a:p>
            <a:pPr marL="0" indent="0" eaLnBrk="1" hangingPunct="1">
              <a:buNone/>
            </a:pPr>
            <a:endParaRPr lang="ru-RU" sz="28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 eaLnBrk="1" hangingPunct="1">
              <a:buNone/>
            </a:pPr>
            <a:endParaRPr lang="ru-RU" sz="28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2CCA95-8FDD-4CC2-9522-486DCB81894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" y="1340768"/>
            <a:ext cx="7696200" cy="56886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"/>
            <a:ext cx="7696200" cy="6237288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Скатываем зелёные шарики и прикрепляем их к вершинам стеблей</a:t>
            </a:r>
          </a:p>
          <a:p>
            <a:pPr marL="0" indent="0" eaLnBrk="1" hangingPunct="1">
              <a:buNone/>
            </a:pPr>
            <a:endParaRPr lang="ru-RU" dirty="0">
              <a:solidFill>
                <a:srgbClr val="CE5332"/>
              </a:solidFill>
              <a:latin typeface="Cooper Black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CA52D5-2454-4A99-9B46-985576949D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52736"/>
            <a:ext cx="7777236" cy="580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6240" y="116632"/>
            <a:ext cx="7696200" cy="674136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endParaRPr lang="ru-RU" sz="20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ru-RU" sz="20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ru-RU" sz="2800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ru-RU" sz="2800" b="1" dirty="0">
              <a:solidFill>
                <a:srgbClr val="3333CC"/>
              </a:solidFill>
              <a:latin typeface="Castellar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D3353B-3DB8-4820-A2AC-61AD5A244A9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196752"/>
            <a:ext cx="7846640" cy="566124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F224B23-BBA8-43E7-974E-E633966FEFF0}"/>
              </a:ext>
            </a:extLst>
          </p:cNvPr>
          <p:cNvSpPr/>
          <p:nvPr/>
        </p:nvSpPr>
        <p:spPr>
          <a:xfrm>
            <a:off x="432656" y="404664"/>
            <a:ext cx="835292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eaLnBrk="1" hangingPunct="1">
              <a:lnSpc>
                <a:spcPct val="90000"/>
              </a:lnSpc>
              <a:buNone/>
            </a:pPr>
            <a:r>
              <a:rPr lang="ru-RU" sz="28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  <a:latin typeface="+mj-lt"/>
              </a:rPr>
              <a:t>Раскатываем разноцветные колбаски, скручиваем их в спиральки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685800" y="0"/>
            <a:ext cx="6870700" cy="152400"/>
          </a:xfrm>
        </p:spPr>
        <p:txBody>
          <a:bodyPr/>
          <a:lstStyle/>
          <a:p>
            <a:pPr eaLnBrk="1" hangingPunct="1"/>
            <a:endParaRPr lang="ru-RU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0"/>
            <a:ext cx="7696200" cy="616585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sz="20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Раскатываем толстые колбаски, расплющиваем их, чтобы получились «</a:t>
            </a:r>
            <a:r>
              <a:rPr lang="ru-RU" sz="2000" dirty="0" err="1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ленточки».Стеком</a:t>
            </a:r>
            <a:r>
              <a:rPr lang="ru-RU" sz="20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 продавливаем линию по центру будущего листа. Делаем листики </a:t>
            </a:r>
            <a:r>
              <a:rPr lang="ru-RU" sz="200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разной длины, крепим </a:t>
            </a:r>
            <a:r>
              <a:rPr lang="ru-RU" sz="20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их к стеблю</a:t>
            </a:r>
          </a:p>
          <a:p>
            <a:pPr marL="0" indent="0" algn="ctr" eaLnBrk="1" hangingPunct="1">
              <a:lnSpc>
                <a:spcPct val="90000"/>
              </a:lnSpc>
              <a:buNone/>
            </a:pPr>
            <a:endParaRPr lang="ru-RU" dirty="0">
              <a:ln>
                <a:solidFill>
                  <a:schemeClr val="tx1"/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788BF76-86BE-4BD7-84A6-C68C9F55E4D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196752"/>
            <a:ext cx="76962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1EF53BA2-0BFA-41F1-A36B-6FA01C62B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0"/>
            <a:ext cx="7696200" cy="695739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Делаем внизу травку</a:t>
            </a:r>
          </a:p>
          <a:p>
            <a:pPr marL="0" indent="0" algn="ctr">
              <a:buNone/>
            </a:pPr>
            <a:endParaRPr lang="ru-RU" b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613BFB7-2B09-478B-92EE-78A57635967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548680"/>
            <a:ext cx="7620000" cy="63093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685800" y="0"/>
            <a:ext cx="6870700" cy="152400"/>
          </a:xfrm>
        </p:spPr>
        <p:txBody>
          <a:bodyPr/>
          <a:lstStyle/>
          <a:p>
            <a:pPr eaLnBrk="1" hangingPunct="1"/>
            <a:endParaRPr lang="ru-RU" sz="3200" dirty="0">
              <a:solidFill>
                <a:schemeClr val="hlink"/>
              </a:solidFill>
              <a:latin typeface="Centaur" pitchFamily="18" charset="0"/>
            </a:endParaRP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C2D18744-DA1A-4394-8620-718DBBE6B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/>
              <a:t>Можно сделать такие цветы. Скатываем шарик любого  цвета расплющиваем его ,слегка растягивая в стороны, чтобы получился овал. И крепим получившийся цветочек к основе.</a:t>
            </a:r>
          </a:p>
          <a:p>
            <a:endParaRPr lang="ru-RU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EA1A8D9-877E-437F-8B24-DBD6612CD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7200800" cy="4860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620838"/>
          </a:xfrm>
        </p:spPr>
        <p:txBody>
          <a:bodyPr/>
          <a:lstStyle/>
          <a:p>
            <a:pPr eaLnBrk="1" hangingPunct="1"/>
            <a:r>
              <a:rPr lang="ru-RU"/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2401"/>
            <a:ext cx="7696200" cy="622935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None/>
            </a:pPr>
            <a:r>
              <a:rPr lang="ru-RU" sz="2800" dirty="0">
                <a:ln>
                  <a:solidFill>
                    <a:schemeClr val="tx1"/>
                  </a:solidFill>
                </a:ln>
                <a:solidFill>
                  <a:schemeClr val="bg2">
                    <a:lumMod val="50000"/>
                  </a:schemeClr>
                </a:solidFill>
              </a:rPr>
              <a:t>Третий вариант: делаем овальную лепёшку и располагаем её вертикально ,снизу кладём кусочек цветной «колбаски»-это серединка цветка. Соединяем нижние части цветка</a:t>
            </a:r>
          </a:p>
          <a:p>
            <a:pPr marL="0" indent="0" algn="ctr" eaLnBrk="1" hangingPunct="1">
              <a:lnSpc>
                <a:spcPct val="90000"/>
              </a:lnSpc>
              <a:buNone/>
            </a:pPr>
            <a:endParaRPr lang="ru-RU" sz="2800" dirty="0"/>
          </a:p>
          <a:p>
            <a:pPr marL="0" indent="0" algn="ctr" eaLnBrk="1" hangingPunct="1">
              <a:lnSpc>
                <a:spcPct val="90000"/>
              </a:lnSpc>
              <a:buNone/>
            </a:pPr>
            <a:endParaRPr lang="ru-RU" sz="2800" b="1" dirty="0">
              <a:solidFill>
                <a:srgbClr val="000099"/>
              </a:solidFill>
              <a:latin typeface="Century Gothic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7C8409C-0EA1-4947-9270-75C22752E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132856"/>
            <a:ext cx="6715172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borisova.3dn.ru/sablony/sablon_5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910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785794"/>
            <a:ext cx="6215106" cy="3143272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  <a:scene3d>
              <a:camera prst="perspectiveFront"/>
              <a:lightRig rig="threePt" dir="t"/>
            </a:scene3d>
          </a:bodyPr>
          <a:lstStyle/>
          <a:p>
            <a:pPr algn="ctr"/>
            <a:r>
              <a:rPr lang="ru-RU" sz="6600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429000"/>
            <a:ext cx="2571768" cy="321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845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id="{5D27A5C9-7A75-4ECC-AC75-3A5872781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4099" name="Содержимое 3" descr="Рисунок3.jpg">
            <a:extLst>
              <a:ext uri="{FF2B5EF4-FFF2-40B4-BE49-F238E27FC236}">
                <a16:creationId xmlns:a16="http://schemas.microsoft.com/office/drawing/2014/main" id="{63D69C50-6654-4199-8AD3-01A679B9BB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Рисунок14.gif">
            <a:extLst>
              <a:ext uri="{FF2B5EF4-FFF2-40B4-BE49-F238E27FC236}">
                <a16:creationId xmlns:a16="http://schemas.microsoft.com/office/drawing/2014/main" id="{99BF7F8D-6233-417D-9EDB-5D556BEB2F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69960"/>
            <a:ext cx="4824536" cy="517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C8A94C9-837E-47F1-BDF6-B0A797D2053E}"/>
              </a:ext>
            </a:extLst>
          </p:cNvPr>
          <p:cNvSpPr/>
          <p:nvPr/>
        </p:nvSpPr>
        <p:spPr>
          <a:xfrm>
            <a:off x="755576" y="5016668"/>
            <a:ext cx="7929618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kern="10" dirty="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99CC"/>
                    </a:gs>
                    <a:gs pos="50000">
                      <a:srgbClr val="CC9900"/>
                    </a:gs>
                    <a:gs pos="100000">
                      <a:srgbClr val="FF99CC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Comic Sans MS"/>
              </a:rPr>
              <a:t>МАМА -это мой АНГЕЛ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kern="10" dirty="0">
              <a:ln w="19050">
                <a:solidFill>
                  <a:srgbClr val="CC0066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99CC"/>
                  </a:gs>
                  <a:gs pos="50000">
                    <a:srgbClr val="CC9900"/>
                  </a:gs>
                  <a:gs pos="100000">
                    <a:srgbClr val="FF99CC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17619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17685059-23D2-4F30-9334-643C1E60E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8195" name="Содержимое 5" descr="Рисунок5.jpg">
            <a:extLst>
              <a:ext uri="{FF2B5EF4-FFF2-40B4-BE49-F238E27FC236}">
                <a16:creationId xmlns:a16="http://schemas.microsoft.com/office/drawing/2014/main" id="{2895C51F-29A9-4A3F-992D-1ADE82500E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7950" y="-7938"/>
            <a:ext cx="9251950" cy="6938963"/>
          </a:xfrm>
        </p:spPr>
      </p:pic>
      <p:pic>
        <p:nvPicPr>
          <p:cNvPr id="7" name="Рисунок 6" descr="Рисунок17.gif">
            <a:extLst>
              <a:ext uri="{FF2B5EF4-FFF2-40B4-BE49-F238E27FC236}">
                <a16:creationId xmlns:a16="http://schemas.microsoft.com/office/drawing/2014/main" id="{8276989B-C2CF-416F-8BD1-B3D3801E0B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390650"/>
            <a:ext cx="396240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2776DE9-57EB-4651-8274-F6B339056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4825" y="115888"/>
            <a:ext cx="48577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Мама, мама! </a:t>
            </a:r>
            <a:b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 этом слове солнца свет. </a:t>
            </a:r>
            <a:b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Мама, мама! </a:t>
            </a:r>
            <a:b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Лучше слова в мире нет. </a:t>
            </a:r>
            <a:b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Мама, мама! </a:t>
            </a:r>
            <a:b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Кто роднее, чем она? </a:t>
            </a:r>
            <a:b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Мама, мама! </a:t>
            </a:r>
            <a:b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kumimoji="0" lang="ru-RU" altLang="ru-RU" sz="3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У нее в глазах весна. </a:t>
            </a:r>
            <a:endParaRPr kumimoji="0" lang="ru-RU" alt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48341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128008-E610-46A8-8687-2324742D3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28625" y="404664"/>
            <a:ext cx="8172450" cy="5904656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endParaRPr lang="ru-RU" sz="9600" b="1" dirty="0">
              <a:solidFill>
                <a:schemeClr val="tx2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696200" cy="540067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dirty="0"/>
              <a:t>Пластилин –  это пластичный материал для лепки.</a:t>
            </a:r>
            <a:endParaRPr lang="ru-RU" i="1" dirty="0"/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i="1" dirty="0"/>
              <a:t>Изготовляется из очищенного и размельченного порошка глины с добавлением воска, животного жира и других веществ, препятствующих высыханию. Окрашивается в различные цвета. Служит для выполнения фигур эскизов для скульптурных работ, небольших моделей, произведений малых форм.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Local Settings\Temporary Internet Files\Content.IE5\4D4V4JC7\j0341546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979858">
            <a:off x="6098909" y="-225239"/>
            <a:ext cx="2609850" cy="3657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6870700" cy="134076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Правила безопасной </a:t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работы с пластилином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40768"/>
            <a:ext cx="8229600" cy="5328311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Лепку выполнять только на дощечке.</a:t>
            </a:r>
          </a:p>
          <a:p>
            <a:pPr lvl="0"/>
            <a:r>
              <a:rPr lang="ru-RU" dirty="0"/>
              <a:t>Перед  работой  разогрей  пластилин.</a:t>
            </a:r>
          </a:p>
          <a:p>
            <a:r>
              <a:rPr lang="ru-RU" b="1" dirty="0"/>
              <a:t> </a:t>
            </a:r>
            <a:r>
              <a:rPr lang="ru-RU" dirty="0"/>
              <a:t>Следи, чтобы пластилин не падал на пол. Почему?</a:t>
            </a:r>
          </a:p>
          <a:p>
            <a:r>
              <a:rPr lang="ru-RU" dirty="0"/>
              <a:t> Вовремя поднимай с пола пластилин.</a:t>
            </a:r>
          </a:p>
          <a:p>
            <a:r>
              <a:rPr lang="ru-RU" b="1" dirty="0"/>
              <a:t> </a:t>
            </a:r>
            <a:r>
              <a:rPr lang="ru-RU" dirty="0"/>
              <a:t>Не бери пластилин  в рот, не касайся грязными руками лица, глаз, одежды.</a:t>
            </a:r>
          </a:p>
          <a:p>
            <a:r>
              <a:rPr lang="ru-RU" dirty="0"/>
              <a:t> После работы вытирать руки влажной салфеткой.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76705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260FE5-2FB4-4685-ADA2-0BC01858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332384"/>
          </a:xfrm>
        </p:spPr>
        <p:txBody>
          <a:bodyPr/>
          <a:lstStyle/>
          <a:p>
            <a:r>
              <a:rPr lang="ru-RU" dirty="0"/>
              <a:t>Свойства пластилина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E72C33-1F85-44F2-B72B-5777459CC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16832"/>
            <a:ext cx="7696200" cy="3569568"/>
          </a:xfrm>
        </p:spPr>
        <p:txBody>
          <a:bodyPr/>
          <a:lstStyle/>
          <a:p>
            <a:r>
              <a:rPr lang="ru-RU" sz="4800" b="1" dirty="0"/>
              <a:t>Пластичный</a:t>
            </a:r>
          </a:p>
          <a:p>
            <a:r>
              <a:rPr lang="ru-RU" sz="4800" b="1" dirty="0"/>
              <a:t>Легко гнётся</a:t>
            </a:r>
          </a:p>
          <a:p>
            <a:r>
              <a:rPr lang="ru-RU" sz="4800" b="1" dirty="0"/>
              <a:t>Держит форму</a:t>
            </a:r>
          </a:p>
        </p:txBody>
      </p:sp>
    </p:spTree>
    <p:extLst>
      <p:ext uri="{BB962C8B-B14F-4D97-AF65-F5344CB8AC3E}">
        <p14:creationId xmlns:p14="http://schemas.microsoft.com/office/powerpoint/2010/main" val="104464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371600" y="0"/>
            <a:ext cx="6400800" cy="188640"/>
          </a:xfrm>
        </p:spPr>
        <p:txBody>
          <a:bodyPr/>
          <a:lstStyle/>
          <a:p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88640"/>
            <a:ext cx="7920880" cy="6048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2013A3C-5FCC-4D60-9769-D3C5900A0A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8640"/>
            <a:ext cx="8136904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89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323D0D-79BB-4297-A969-416938C69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88640"/>
            <a:ext cx="6400800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8F2C47-F477-4619-9495-057E5CD036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7272808" cy="53285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0F5A1C-79AF-4C84-8763-6B88A1A0B9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24644"/>
            <a:ext cx="7416824" cy="32043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DD208C5-D1B2-481A-BC62-7D1D840559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565" y="3520473"/>
            <a:ext cx="2340869" cy="230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94351"/>
      </p:ext>
    </p:extLst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6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lonna MT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66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lonna MT" pitchFamily="82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459</TotalTime>
  <Words>212</Words>
  <Application>Microsoft Office PowerPoint</Application>
  <PresentationFormat>Экран (4:3)</PresentationFormat>
  <Paragraphs>36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32" baseType="lpstr">
      <vt:lpstr>Arial</vt:lpstr>
      <vt:lpstr>Arial Unicode MS</vt:lpstr>
      <vt:lpstr>Calibri</vt:lpstr>
      <vt:lpstr>Candara</vt:lpstr>
      <vt:lpstr>Castellar</vt:lpstr>
      <vt:lpstr>Centaur</vt:lpstr>
      <vt:lpstr>Century Gothic</vt:lpstr>
      <vt:lpstr>Colonna MT</vt:lpstr>
      <vt:lpstr>Comic Sans MS</vt:lpstr>
      <vt:lpstr>Cooper Black</vt:lpstr>
      <vt:lpstr>Monotype Corsiva</vt:lpstr>
      <vt:lpstr>Пастель</vt:lpstr>
      <vt:lpstr>Тема Office</vt:lpstr>
      <vt:lpstr> Мама, милая, родная!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безопасной  работы с пластилином</vt:lpstr>
      <vt:lpstr>Свойства пластилина</vt:lpstr>
      <vt:lpstr>Презентация PowerPoint</vt:lpstr>
      <vt:lpstr>Презентация PowerPoint</vt:lpstr>
      <vt:lpstr>План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весь мир слепить готов- Дом, машину, двух котов.                                                                              Я сегодня властелин-                                                                  У меня есть ….</dc:title>
  <dc:creator>USER</dc:creator>
  <cp:keywords>технологияю открытый урок</cp:keywords>
  <cp:lastModifiedBy>Lenovo</cp:lastModifiedBy>
  <cp:revision>26</cp:revision>
  <dcterms:created xsi:type="dcterms:W3CDTF">2011-03-02T11:04:48Z</dcterms:created>
  <dcterms:modified xsi:type="dcterms:W3CDTF">2018-01-04T08:08:28Z</dcterms:modified>
</cp:coreProperties>
</file>