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2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5;&#1076;&#1088;&#1077;&#1081;\Desktop\&#1053;&#1086;&#1074;&#1072;&#1103;%20&#1087;&#1072;&#1087;&#1082;&#1072;%20(3)\Violonchel_-Ochen_-grustnaya-fonovaya-pesnya(muzof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В 1964 г. главный хирург США объявил, что курение опасно для здоровья"/>
          <p:cNvPicPr>
            <a:picLocks noChangeAspect="1" noChangeArrowheads="1"/>
          </p:cNvPicPr>
          <p:nvPr/>
        </p:nvPicPr>
        <p:blipFill>
          <a:blip r:embed="rId3"/>
          <a:srcRect l="2734" t="3788" r="2344" b="3408"/>
          <a:stretch>
            <a:fillRect/>
          </a:stretch>
        </p:blipFill>
        <p:spPr bwMode="auto">
          <a:xfrm>
            <a:off x="714348" y="500042"/>
            <a:ext cx="5786478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Зелёная миля - не ленись-дойди до мусорк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000504"/>
            <a:ext cx="2586017" cy="2639614"/>
          </a:xfrm>
          <a:prstGeom prst="rect">
            <a:avLst/>
          </a:prstGeom>
          <a:noFill/>
        </p:spPr>
      </p:pic>
      <p:pic>
        <p:nvPicPr>
          <p:cNvPr id="7" name="Violonchel_-Ochen_-grustnaya-fonovaya-pesny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786" y="6357958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numSld="14">
                <p:cTn id="7" repeatCount="2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До чего довела сигарета!!!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Stop Telling Me What to Do (The Normal Person's Guide to Per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85860"/>
            <a:ext cx="5572125" cy="5334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Зелёная миля - не ленись-дойди до мусорк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6786578" cy="69272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571744"/>
            <a:ext cx="8229600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Спасибо за внимание 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28604"/>
            <a:ext cx="7715272" cy="6072206"/>
          </a:xfr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"Попробовал разок ты закурить.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Вошло в привычку, а назад дороги нет!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А многим людям невозможно с этим жить.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Курение наносит тяжкий вред!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А ведь здоровьем каждый дорожит.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Кому проблемы лишние нужны?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Ведь надо жить, любить, творить.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Зачем тебе курение, скажи?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Ты думаешь, что бросить так легко?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Ты заблуждаешься и очень глубоко!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А ведь здоровье никогда ты не вернешь</a:t>
            </a:r>
            <a:b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Подумай, для чего же ты живешь?.."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Что мы употребляем при курении сигареты ???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b="19164"/>
          <a:stretch>
            <a:fillRect/>
          </a:stretch>
        </p:blipFill>
        <p:spPr bwMode="auto">
          <a:xfrm>
            <a:off x="642910" y="1571612"/>
            <a:ext cx="7881976" cy="51226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Вред для легких !!!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то-то еще помнит : Funfi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72" r="49609"/>
          <a:stretch>
            <a:fillRect/>
          </a:stretch>
        </p:blipFill>
        <p:spPr bwMode="auto">
          <a:xfrm>
            <a:off x="571472" y="2500306"/>
            <a:ext cx="3884903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Кто-то еще помнит : Funfix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63" r="1562"/>
          <a:stretch>
            <a:fillRect/>
          </a:stretch>
        </p:blipFill>
        <p:spPr bwMode="auto">
          <a:xfrm>
            <a:off x="4929190" y="2500305"/>
            <a:ext cx="3714776" cy="3801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1571612"/>
            <a:ext cx="4143404" cy="7858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Легкие курящего человека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4876" y="1571612"/>
            <a:ext cx="4143404" cy="7858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Легкие некурящего человека </a:t>
            </a:r>
            <a:endParaRPr lang="ru-RU" sz="24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Вред для школьников !!!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59"/>
          </a:xfr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23863" indent="-319088">
              <a:lnSpc>
                <a:spcPct val="10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Курящие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ученики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отстают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в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учебе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становятся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нервными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рассеянными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ленивыми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грубыми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и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недисциплинированными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423863" indent="-319088">
              <a:lnSpc>
                <a:spcPct val="10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Развиваются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нервные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заболевания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–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невралгии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невриты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плекситы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(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заболевания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нервных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узлов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 – </a:t>
            </a:r>
            <a:r>
              <a:rPr lang="en-GB" b="1" dirty="0" err="1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сплетений</a:t>
            </a:r>
            <a:r>
              <a:rPr lang="en-GB" b="1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Москва РИА Новости"/>
          <p:cNvPicPr>
            <a:picLocks noChangeAspect="1" noChangeArrowheads="1"/>
          </p:cNvPicPr>
          <p:nvPr/>
        </p:nvPicPr>
        <p:blipFill>
          <a:blip r:embed="rId2"/>
          <a:srcRect l="30548" r="6249"/>
          <a:stretch>
            <a:fillRect/>
          </a:stretch>
        </p:blipFill>
        <p:spPr bwMode="auto">
          <a:xfrm>
            <a:off x="6072198" y="4238648"/>
            <a:ext cx="2786082" cy="2476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Зелёная миля - не ленись-дойди до мусор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143512"/>
            <a:ext cx="1428728" cy="1458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ЗАВИСИМОСТЬ !!!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147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latin typeface="Arial Narrow" pitchFamily="34" charset="0"/>
                <a:cs typeface="Times New Roman" pitchFamily="18" charset="0"/>
              </a:rPr>
              <a:t>Психологическая зависимость  - </a:t>
            </a:r>
            <a:r>
              <a:rPr lang="ru-RU" dirty="0" smtClean="0">
                <a:latin typeface="Arial Narrow" pitchFamily="34" charset="0"/>
                <a:cs typeface="Times New Roman" pitchFamily="18" charset="0"/>
              </a:rPr>
              <a:t>человек тянется за сигаретой, когда находится в курящей компании, либо в состоянии стресса, нервного напряжения, для стимуляции умственной деятельности. Вырабатывается определённая привычка, ритуал курения, без которого человек не может полноценно жить.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696219"/>
            <a:ext cx="2517106" cy="216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Зелёная миля - не ленись-дойди до мусор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399661"/>
            <a:ext cx="1428728" cy="14583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Последствия!!!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1)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курения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станет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хриплым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твой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голос</a:t>
            </a:r>
            <a:endParaRPr lang="en-GB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2)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Постепенно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почернеют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испортятся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зубы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2)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Кожа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лица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постепенно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приобретет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землистый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цвет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3)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Резко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ухудшаются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обоняние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вкусовые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качества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4)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Запах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изо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рта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настолько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неприятен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что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не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удивляйся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если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знакомые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парни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будут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тебя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избегать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</a:t>
            </a:r>
          </a:p>
          <a:p>
            <a:pPr marL="423863" indent="-319088">
              <a:lnSpc>
                <a:spcPct val="90000"/>
              </a:lnSpc>
              <a:spcBef>
                <a:spcPts val="600"/>
              </a:spcBef>
              <a:buClr>
                <a:srgbClr val="00FFFF"/>
              </a:buClr>
              <a:buSzPct val="45000"/>
              <a:buNone/>
              <a:tabLst>
                <a:tab pos="423863" algn="l"/>
                <a:tab pos="871538" algn="l"/>
                <a:tab pos="1320800" algn="l"/>
                <a:tab pos="1770063" algn="l"/>
                <a:tab pos="2219325" algn="l"/>
                <a:tab pos="2668588" algn="l"/>
                <a:tab pos="3117850" algn="l"/>
                <a:tab pos="3567113" algn="l"/>
                <a:tab pos="4016375" algn="l"/>
                <a:tab pos="4465638" algn="l"/>
                <a:tab pos="4914900" algn="l"/>
                <a:tab pos="5364163" algn="l"/>
                <a:tab pos="5813425" algn="l"/>
                <a:tab pos="6262688" algn="l"/>
                <a:tab pos="6711950" algn="l"/>
                <a:tab pos="7161213" algn="l"/>
                <a:tab pos="7610475" algn="l"/>
                <a:tab pos="8059738" algn="l"/>
                <a:tab pos="8509000" algn="l"/>
                <a:tab pos="8958263" algn="l"/>
                <a:tab pos="9407525" algn="l"/>
              </a:tabLst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5)</a:t>
            </a:r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Ты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будешь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просыпаться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с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горечью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рту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и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головными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болями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оттого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,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что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всю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ночь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 </a:t>
            </a:r>
            <a:r>
              <a:rPr lang="en-GB" b="1" i="1" u="sng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кашл</a:t>
            </a:r>
            <a:r>
              <a:rPr lang="ru-RU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ил</a:t>
            </a:r>
            <a:r>
              <a:rPr lang="en-GB" b="1" i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imes New Roman" pitchFamily="18" charset="0"/>
              </a:rPr>
              <a:t>.</a:t>
            </a:r>
            <a:endParaRPr lang="en-GB" b="1" i="1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8434" name="Picture 2" descr="Чтобы у ребёнка не возникло желания закурить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5097" y="1500174"/>
            <a:ext cx="5881547" cy="5214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Каждая сигарета- </a:t>
            </a:r>
            <a:r>
              <a:rPr lang="ru-RU" b="1" i="1" u="sng" dirty="0" smtClean="0">
                <a:latin typeface="Arial Black" pitchFamily="34" charset="0"/>
              </a:rPr>
              <a:t>шаг к самоубийству</a:t>
            </a:r>
            <a:endParaRPr lang="ru-RU" b="1" i="1" u="sng" dirty="0">
              <a:latin typeface="Arial Black" pitchFamily="34" charset="0"/>
            </a:endParaRPr>
          </a:p>
        </p:txBody>
      </p:sp>
      <p:pic>
        <p:nvPicPr>
          <p:cNvPr id="20482" name="Picture 2" descr="Новости Медицинский наркологический центр Авраменко И.Б. и Авраменко В.Л. Билет Омск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571744"/>
            <a:ext cx="4286255" cy="428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8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Arial Narrow" pitchFamily="34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Arial Narrow" pitchFamily="34" charset="0"/>
              </a:rPr>
              <a:t>Что делать если хочешь бросить курить?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     1) </a:t>
            </a:r>
            <a:r>
              <a:rPr lang="ru-RU" b="1" u="sng" dirty="0" smtClean="0">
                <a:solidFill>
                  <a:schemeClr val="bg1"/>
                </a:solidFill>
                <a:latin typeface="Arial Narrow" pitchFamily="34" charset="0"/>
              </a:rPr>
              <a:t>Отказаться от сигареты!!!!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     2) </a:t>
            </a:r>
            <a:r>
              <a:rPr lang="ru-RU" b="1" u="sng" dirty="0" smtClean="0">
                <a:solidFill>
                  <a:schemeClr val="bg1"/>
                </a:solidFill>
                <a:latin typeface="Arial Narrow" pitchFamily="34" charset="0"/>
              </a:rPr>
              <a:t>Заняться спортом. Это отвлекает от вредной привычки.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       3) </a:t>
            </a:r>
            <a:r>
              <a:rPr lang="ru-RU" b="1" u="sng" dirty="0" smtClean="0">
                <a:solidFill>
                  <a:schemeClr val="bg1"/>
                </a:solidFill>
                <a:latin typeface="Arial Narrow" pitchFamily="34" charset="0"/>
              </a:rPr>
              <a:t>Иметь силу воли!!!</a:t>
            </a:r>
            <a:endParaRPr lang="ru-RU" b="1" u="sng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Знай !!!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612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457200" indent="-457200">
              <a:buClr>
                <a:srgbClr val="FFFFFF"/>
              </a:buClr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От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причин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,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связанных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с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употреблением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табака</a:t>
            </a:r>
            <a:r>
              <a:rPr lang="ru-RU" dirty="0" smtClean="0">
                <a:latin typeface="Arial Black" pitchFamily="34" charset="0"/>
                <a:cs typeface="Times New Roman" pitchFamily="18" charset="0"/>
              </a:rPr>
              <a:t>,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умирает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каждый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пятый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.</a:t>
            </a:r>
          </a:p>
          <a:p>
            <a:pPr marL="457200" indent="-457200">
              <a:buClr>
                <a:srgbClr val="FFFFFF"/>
              </a:buClr>
              <a:buNone/>
              <a:tabLst>
                <a:tab pos="457200" algn="l"/>
                <a:tab pos="904875" algn="l"/>
                <a:tab pos="1354138" algn="l"/>
                <a:tab pos="1803400" algn="l"/>
                <a:tab pos="2252663" algn="l"/>
                <a:tab pos="2701925" algn="l"/>
                <a:tab pos="3151188" algn="l"/>
                <a:tab pos="3600450" algn="l"/>
                <a:tab pos="4049713" algn="l"/>
                <a:tab pos="4498975" algn="l"/>
                <a:tab pos="4948238" algn="l"/>
                <a:tab pos="5397500" algn="l"/>
                <a:tab pos="5846763" algn="l"/>
                <a:tab pos="6296025" algn="l"/>
                <a:tab pos="6745288" algn="l"/>
                <a:tab pos="7194550" algn="l"/>
                <a:tab pos="7643813" algn="l"/>
                <a:tab pos="8093075" algn="l"/>
                <a:tab pos="8542338" algn="l"/>
                <a:tab pos="8991600" algn="l"/>
                <a:tab pos="9440863" algn="l"/>
              </a:tabLst>
            </a:pP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Ежегодно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мы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теряем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500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тысяч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человек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! (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по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данным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Всемирной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организации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GB" dirty="0" err="1" smtClean="0">
                <a:latin typeface="Arial Black" pitchFamily="34" charset="0"/>
                <a:cs typeface="Times New Roman" pitchFamily="18" charset="0"/>
              </a:rPr>
              <a:t>здравоохранения</a:t>
            </a:r>
            <a:r>
              <a:rPr lang="en-GB" dirty="0" smtClean="0">
                <a:latin typeface="Arial Black" pitchFamily="34" charset="0"/>
                <a:cs typeface="Times New Roman" pitchFamily="18" charset="0"/>
              </a:rPr>
              <a:t>).</a:t>
            </a:r>
            <a:endParaRPr lang="en-GB" dirty="0"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21506" name="Picture 2" descr="Как быстро бросить курить раз и навсегда. Советы и рекоменд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643734" cy="4982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255</Words>
  <PresentationFormat>Экран (4:3)</PresentationFormat>
  <Paragraphs>27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Что мы употребляем при курении сигареты ???</vt:lpstr>
      <vt:lpstr>Вред для легких !!!</vt:lpstr>
      <vt:lpstr>Вред для школьников !!!</vt:lpstr>
      <vt:lpstr>ЗАВИСИМОСТЬ !!!</vt:lpstr>
      <vt:lpstr>Последствия!!!</vt:lpstr>
      <vt:lpstr>Каждая сигарета- шаг к самоубийству</vt:lpstr>
      <vt:lpstr>Знай !!!</vt:lpstr>
      <vt:lpstr>До чего довела сигарета!!!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10</cp:revision>
  <dcterms:created xsi:type="dcterms:W3CDTF">2015-03-23T15:56:39Z</dcterms:created>
  <dcterms:modified xsi:type="dcterms:W3CDTF">2015-03-23T17:37:55Z</dcterms:modified>
</cp:coreProperties>
</file>