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373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2.xml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4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1.png"/><Relationship Id="rId12" Type="http://schemas.openxmlformats.org/officeDocument/2006/relationships/slide" Target="slide3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10.png"/><Relationship Id="rId11" Type="http://schemas.openxmlformats.org/officeDocument/2006/relationships/image" Target="../media/image13.gif"/><Relationship Id="rId5" Type="http://schemas.openxmlformats.org/officeDocument/2006/relationships/image" Target="../media/image9.png"/><Relationship Id="rId10" Type="http://schemas.microsoft.com/office/2007/relationships/hdphoto" Target="../media/hdphoto3.wdp"/><Relationship Id="rId4" Type="http://schemas.openxmlformats.org/officeDocument/2006/relationships/image" Target="../media/image8.jpe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://dreempics.com/uploads/posts/2016-06/1465195709_3.jpg" TargetMode="External"/><Relationship Id="rId7" Type="http://schemas.openxmlformats.org/officeDocument/2006/relationships/slide" Target="slid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uz-color.ru/" TargetMode="External"/><Relationship Id="rId5" Type="http://schemas.openxmlformats.org/officeDocument/2006/relationships/hyperlink" Target="http://r.foto.radikal.ru/0704/2c/d3365a70f643.png" TargetMode="External"/><Relationship Id="rId4" Type="http://schemas.openxmlformats.org/officeDocument/2006/relationships/hyperlink" Target="http://dl6.glitter-graphics.net/pub/804/804246r0240k4p8l.gi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15286" y="2420888"/>
            <a:ext cx="7918902" cy="1584176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 В зимнем лесу »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4345248" y="6093296"/>
            <a:ext cx="648072" cy="64807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116632"/>
            <a:ext cx="1543050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383284" y="378904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 МКДОУ № 15 «Берёзка</a:t>
            </a:r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Быкова М.А.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Родники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56" b="96752" l="1462" r="96692"/>
                    </a14:imgEffect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405587"/>
            <a:ext cx="1531876" cy="1379114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7667" y="4120801"/>
            <a:ext cx="1322339" cy="1191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5925" y="471293"/>
            <a:ext cx="854479" cy="76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5358" y="5373216"/>
            <a:ext cx="1315852" cy="1185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1844" y="1192957"/>
            <a:ext cx="7772400" cy="1470025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для глаз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141017"/>
            <a:ext cx="85407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7924" y="883619"/>
            <a:ext cx="85407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5197543"/>
            <a:ext cx="85407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40977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0392" y="2770000"/>
            <a:ext cx="1399755" cy="1267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снеж1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1695" y="75861"/>
            <a:ext cx="1463399" cy="1351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снеж3Рисунок 13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42" b="98103" l="0" r="990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2492896"/>
            <a:ext cx="1491264" cy="1339264"/>
          </a:xfrm>
          <a:prstGeom prst="rect">
            <a:avLst/>
          </a:prstGeom>
        </p:spPr>
      </p:pic>
      <p:pic>
        <p:nvPicPr>
          <p:cNvPr id="15" name="снеж2Рисунок 14"/>
          <p:cNvPicPr>
            <a:picLocks noChangeAspect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763" b="98728" l="0" r="941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3968" y="88561"/>
            <a:ext cx="1620245" cy="1387044"/>
          </a:xfrm>
          <a:prstGeom prst="rect">
            <a:avLst/>
          </a:prstGeom>
        </p:spPr>
      </p:pic>
      <p:pic>
        <p:nvPicPr>
          <p:cNvPr id="10" name="аним снегРисунок 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04" y="-841441"/>
            <a:ext cx="9252519" cy="7504382"/>
          </a:xfrm>
          <a:prstGeom prst="rect">
            <a:avLst/>
          </a:prstGeom>
        </p:spPr>
      </p:pic>
      <p:pic>
        <p:nvPicPr>
          <p:cNvPr id="12" name="аним снегРисунок 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86" y="75860"/>
            <a:ext cx="8772401" cy="6587081"/>
          </a:xfrm>
          <a:prstGeom prst="rect">
            <a:avLst/>
          </a:prstGeom>
        </p:spPr>
      </p:pic>
      <p:sp>
        <p:nvSpPr>
          <p:cNvPr id="3" name="Управляющая кнопка: домой 2">
            <a:hlinkClick r:id="rId12" action="ppaction://hlinksldjump" highlightClick="1"/>
          </p:cNvPr>
          <p:cNvSpPr/>
          <p:nvPr/>
        </p:nvSpPr>
        <p:spPr>
          <a:xfrm>
            <a:off x="8584245" y="6213656"/>
            <a:ext cx="432047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тихо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-493167" y="250582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517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86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10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10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path" presetSubtype="0" repeatCount="2000" accel="50000" decel="5000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animMotion origin="layout" path="M -0.03437 0.00602 C 0.16337 0.00602 0.32622 0.1713 0.32622 0.37593 C 0.32622 0.58032 0.16337 0.74699 -0.03437 0.74699 C -0.23368 0.74699 -0.39271 0.58032 -0.39271 0.37593 C -0.39271 0.1713 -0.23368 0.00602 -0.03437 0.00602 Z " pathEditMode="relative" rAng="0" ptsTypes="fffff">
                                      <p:cBhvr>
                                        <p:cTn id="18" dur="625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3703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23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24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path" presetSubtype="0" repeatCount="2000" accel="50000" decel="50000" fill="hold" nodeType="withEffect">
                                  <p:stCondLst>
                                    <p:cond delay="24200"/>
                                  </p:stCondLst>
                                  <p:childTnLst>
                                    <p:animMotion origin="layout" path="M -0.05382 0.0007 C -0.25226 0.0007 -0.41146 0.16898 -0.41146 0.37801 C -0.41146 0.58519 -0.25226 0.75602 -0.05382 0.75602 C 0.14462 0.75602 0.30868 0.58519 0.30868 0.37801 C 0.30868 0.16898 0.14462 0.0007 -0.05382 0.0007 Z " pathEditMode="relative" rAng="0" ptsTypes="fffff">
                                      <p:cBhvr>
                                        <p:cTn id="27" dur="6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37755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37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37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4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6" presetClass="path" presetSubtype="0" repeatCount="3000" accel="50000" decel="50000" fill="hold" nodeType="withEffect">
                                  <p:stCondLst>
                                    <p:cond delay="38200"/>
                                  </p:stCondLst>
                                  <p:childTnLst>
                                    <p:animMotion origin="layout" path="M 2.5E-6 -3.33333E-6 C 2.5E-6 0.20811 0.08784 0.37801 0.19496 0.37801 C 0.32118 0.37801 0.36684 0.18912 0.38611 0.0757 L 0.4059 -0.07639 C 0.42517 -0.19004 0.47413 -0.37801 0.61666 -0.37801 C 0.70816 -0.37801 0.81232 -0.20902 0.81232 -3.33333E-6 C 0.81232 0.20811 0.70816 0.37801 0.61666 0.37801 C 0.47413 0.37801 0.42517 0.18912 0.4059 0.0757 L 0.38611 -0.07639 C 0.36684 -0.19004 0.32118 -0.37801 0.19496 -0.37801 C 0.08784 -0.37801 2.5E-6 -0.20902 2.5E-6 -3.33333E-6 Z " pathEditMode="relative" rAng="0" ptsTypes="ffFffffFfff">
                                      <p:cBhvr>
                                        <p:cTn id="36" dur="7767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08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61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61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3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3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0" presetClass="path" presetSubtype="0" repeatCount="3000" accel="50000" decel="50000" fill="hold" nodeType="withEffect">
                                  <p:stCondLst>
                                    <p:cond delay="62500"/>
                                  </p:stCondLst>
                                  <p:childTnLst>
                                    <p:animMotion origin="layout" path="M -0.02032 0.00972 C -0.0323 -0.17616 -0.04827 -0.35324 -0.08021 -0.35324 C -0.11615 -0.35324 -0.1283 -0.17616 -0.14028 0.00972 C -0.15608 0.21643 -0.16771 0.42291 -0.20764 0.42291 C -0.24358 0.42291 -0.25539 0.21643 -0.27136 0.00972 C -0.27848 -0.17616 -0.29462 -0.35324 -0.33056 -0.35324 C -0.36233 -0.35324 -0.37813 -0.17616 -0.39098 0.00972 C -0.40243 0.21643 -0.41841 0.42291 -0.45382 0.42291 C -0.49028 0.42291 -0.51754 0.00972 -0.51754 0.01203 C -0.529 -0.17616 -0.54167 -0.35324 -0.57657 -0.35324 C -0.61285 -0.35324 -0.625 -0.17616 -0.63698 0.00972 C -0.65278 0.21643 -0.66424 0.42291 -0.70452 0.42291 C -0.74011 0.42291 -0.75191 0.21643 -0.76389 0.00972 C -0.77969 -0.17616 -0.79132 -0.35324 -0.82726 -0.35324 C -0.85886 -0.35324 -0.87483 -0.17616 -0.8875 0.00972 C -0.89914 0.21643 -0.91493 0.42291 -0.95052 0.42291 C -0.98542 0.42291 -0.99705 0.21643 -1.01355 0.00972 " pathEditMode="relative" rAng="0" ptsTypes="fffffffffffffffff">
                                      <p:cBhvr>
                                        <p:cTn id="45" dur="1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670" y="25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98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98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6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133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1268760"/>
            <a:ext cx="39218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ИНТЕРНЕТ - РЕСУРСЫ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19434" y="1916832"/>
            <a:ext cx="6370590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3"/>
              </a:rPr>
              <a:t>http://dreempics.com/uploads/posts/2016-06/1465195709_3.jpg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http://dl6.glitter-graphics.net/pub/804/804246r0240k4p8l.gif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</a:t>
            </a:r>
            <a:r>
              <a:rPr lang="en-US" dirty="0" smtClean="0">
                <a:hlinkClick r:id="rId5"/>
              </a:rPr>
              <a:t>r.foto.radikal.ru/0704/2c/d3365a70f643.png</a:t>
            </a:r>
            <a:endParaRPr lang="ru-RU" dirty="0" smtClean="0"/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muz-color.ru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1788" y="6165304"/>
            <a:ext cx="457200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960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41</Words>
  <Application>Microsoft Office PowerPoint</Application>
  <PresentationFormat>Экран (4:3)</PresentationFormat>
  <Paragraphs>13</Paragraphs>
  <Slides>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Гимнастика для глаз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Я</cp:lastModifiedBy>
  <cp:revision>55</cp:revision>
  <dcterms:created xsi:type="dcterms:W3CDTF">2018-01-03T15:52:18Z</dcterms:created>
  <dcterms:modified xsi:type="dcterms:W3CDTF">2018-01-04T18:58:32Z</dcterms:modified>
</cp:coreProperties>
</file>