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0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996952"/>
            <a:ext cx="8568952" cy="1728192"/>
          </a:xfrm>
        </p:spPr>
        <p:txBody>
          <a:bodyPr/>
          <a:lstStyle/>
          <a:p>
            <a:pPr algn="ctr"/>
            <a:r>
              <a:rPr lang="ru-RU" sz="4400" b="1" dirty="0" smtClean="0"/>
              <a:t>Практическая консультация </a:t>
            </a:r>
            <a:br>
              <a:rPr lang="ru-RU" sz="4400" b="1" dirty="0" smtClean="0"/>
            </a:br>
            <a:r>
              <a:rPr lang="ru-RU" sz="4400" b="1" dirty="0" smtClean="0"/>
              <a:t>для родителей </a:t>
            </a:r>
            <a:br>
              <a:rPr lang="ru-RU" sz="4400" b="1" dirty="0" smtClean="0"/>
            </a:br>
            <a:r>
              <a:rPr lang="ru-RU" sz="4400" b="1" dirty="0" smtClean="0"/>
              <a:t>с участием детей</a:t>
            </a:r>
            <a:br>
              <a:rPr lang="ru-RU" sz="4400" b="1" dirty="0" smtClean="0"/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i="1" dirty="0" smtClean="0"/>
              <a:t>«Правильная осанка»</a:t>
            </a:r>
            <a:endParaRPr lang="ru-RU" sz="44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4071934" y="5286388"/>
            <a:ext cx="53578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Разработал:</a:t>
            </a:r>
          </a:p>
          <a:p>
            <a:r>
              <a:rPr lang="ru-RU" sz="1400" b="1" dirty="0" smtClean="0"/>
              <a:t>Воспитатель МАОУ ООШ №3 г. Сосновоборска</a:t>
            </a:r>
          </a:p>
          <a:p>
            <a:r>
              <a:rPr lang="ru-RU" sz="1400" b="1" dirty="0" err="1" smtClean="0"/>
              <a:t>Любарец</a:t>
            </a:r>
            <a:r>
              <a:rPr lang="ru-RU" sz="1400" b="1" dirty="0" smtClean="0"/>
              <a:t> Елена Валериевна</a:t>
            </a:r>
            <a:endParaRPr lang="ru-RU" sz="1400" b="1" dirty="0"/>
          </a:p>
        </p:txBody>
      </p:sp>
    </p:spTree>
    <p:extLst>
      <p:ext uri="{BB962C8B-B14F-4D97-AF65-F5344CB8AC3E}">
        <p14:creationId xmlns="" xmlns:p14="http://schemas.microsoft.com/office/powerpoint/2010/main" val="57389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360375" cy="492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5286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352928" cy="1872208"/>
          </a:xfrm>
        </p:spPr>
        <p:txBody>
          <a:bodyPr/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Цель: </a:t>
            </a:r>
            <a:r>
              <a:rPr lang="ru-RU" sz="2000" dirty="0" smtClean="0"/>
              <a:t>научить родителей </a:t>
            </a:r>
            <a:r>
              <a:rPr lang="ru-RU" sz="2000" dirty="0"/>
              <a:t>правильно и весело заниматься с детьми </a:t>
            </a:r>
            <a:r>
              <a:rPr lang="ru-RU" sz="2000" dirty="0" smtClean="0"/>
              <a:t>упражнениями для </a:t>
            </a:r>
            <a:r>
              <a:rPr lang="ru-RU" sz="2000" dirty="0"/>
              <a:t>формирования правильной осанки.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07361"/>
            <a:ext cx="8280919" cy="46459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/>
              <a:t>Задачи:</a:t>
            </a:r>
            <a:endParaRPr lang="ru-RU" sz="2400" b="1" dirty="0"/>
          </a:p>
          <a:p>
            <a:pPr lvl="0"/>
            <a:r>
              <a:rPr lang="ru-RU" dirty="0"/>
              <a:t>Приобщать к </a:t>
            </a:r>
            <a:r>
              <a:rPr lang="ru-RU" dirty="0" smtClean="0"/>
              <a:t>родителей и воспитанников к здоровому </a:t>
            </a:r>
            <a:r>
              <a:rPr lang="ru-RU" dirty="0"/>
              <a:t>образу жизни.</a:t>
            </a:r>
          </a:p>
          <a:p>
            <a:pPr lvl="0"/>
            <a:r>
              <a:rPr lang="ru-RU" dirty="0" smtClean="0"/>
              <a:t>Способствовать </a:t>
            </a:r>
            <a:r>
              <a:rPr lang="ru-RU" dirty="0"/>
              <a:t>формированию положительного отношения детей и родителей к занятиям физкультурой.</a:t>
            </a:r>
          </a:p>
          <a:p>
            <a:pPr lvl="0"/>
            <a:r>
              <a:rPr lang="ru-RU" dirty="0"/>
              <a:t>Приучать к формированию </a:t>
            </a:r>
            <a:r>
              <a:rPr lang="ru-RU" dirty="0" smtClean="0"/>
              <a:t>правильной </a:t>
            </a:r>
            <a:r>
              <a:rPr lang="ru-RU" dirty="0"/>
              <a:t>осанки.</a:t>
            </a:r>
          </a:p>
          <a:p>
            <a:pPr lvl="0"/>
            <a:r>
              <a:rPr lang="ru-RU" dirty="0"/>
              <a:t>Сплочение семьи, за счёт совместного занятия и игр.</a:t>
            </a:r>
          </a:p>
          <a:p>
            <a:pPr lvl="0"/>
            <a:r>
              <a:rPr lang="ru-RU" dirty="0" smtClean="0"/>
              <a:t>Обучить </a:t>
            </a:r>
            <a:r>
              <a:rPr lang="ru-RU" dirty="0"/>
              <a:t>правильной последовательности выполнения общеразвивающих упражнений на основе уже накопленного опыта.</a:t>
            </a:r>
          </a:p>
          <a:p>
            <a:pPr lvl="0"/>
            <a:r>
              <a:rPr lang="ru-RU" dirty="0"/>
              <a:t>Совершенствовать выполнение коррекционных упражнений для позвоночника.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9673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Часть 1. Лекционная.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/>
              <a:t>1.Что такое осанка?</a:t>
            </a:r>
          </a:p>
          <a:p>
            <a:pPr marL="0" indent="0">
              <a:buNone/>
            </a:pPr>
            <a:r>
              <a:rPr lang="ru-RU" sz="3200" dirty="0"/>
              <a:t>2.Сведения из анатомии.</a:t>
            </a:r>
          </a:p>
          <a:p>
            <a:pPr marL="0" indent="0">
              <a:buNone/>
            </a:pPr>
            <a:r>
              <a:rPr lang="ru-RU" sz="3200" dirty="0"/>
              <a:t>3. Нарушения осанки</a:t>
            </a:r>
            <a:r>
              <a:rPr lang="ru-RU" sz="3200" dirty="0" smtClean="0"/>
              <a:t>.</a:t>
            </a:r>
          </a:p>
          <a:p>
            <a:pPr marL="0" indent="0">
              <a:buNone/>
            </a:pPr>
            <a:r>
              <a:rPr lang="ru-RU" sz="3200" dirty="0" smtClean="0"/>
              <a:t>4. Коррекция осанки.</a:t>
            </a:r>
            <a:endParaRPr lang="ru-RU" sz="32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0825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-99392"/>
            <a:ext cx="8928992" cy="6768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/>
              <a:t>    Осанка</a:t>
            </a:r>
            <a:r>
              <a:rPr lang="ru-RU" sz="3200" dirty="0" smtClean="0"/>
              <a:t> – это свободное положение человека в вертикальной позе.</a:t>
            </a:r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   </a:t>
            </a:r>
            <a:r>
              <a:rPr lang="ru-RU" sz="2800" dirty="0" smtClean="0"/>
              <a:t>В различные периоды жизни детей под влиянием окружающей обстановки осанка может меняться как в лучшую, так и в худшую сторону, поэтому различные нарушения ее, особенно в ранних стадиях, могут быть скорректированы.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66854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1296144"/>
          </a:xfrm>
        </p:spPr>
        <p:txBody>
          <a:bodyPr/>
          <a:lstStyle/>
          <a:p>
            <a:pPr algn="ctr"/>
            <a:r>
              <a:rPr lang="ru-RU" b="1" dirty="0" smtClean="0"/>
              <a:t>Причины </a:t>
            </a:r>
            <a:r>
              <a:rPr lang="ru-RU" b="1" dirty="0"/>
              <a:t>неправильной </a:t>
            </a:r>
            <a:r>
              <a:rPr lang="ru-RU" b="1" dirty="0" smtClean="0"/>
              <a:t>осанки (сколиоза):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7883035" cy="5256583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 </a:t>
            </a:r>
            <a:r>
              <a:rPr lang="ru-RU" sz="2000" dirty="0"/>
              <a:t>Привычка стоять с опорой на одну ногу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Походка с опущенной головой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Одностороннее отягощение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Привычка сидеть на передней части стула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Высокий стул, стол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Очень мягкая мебель, постель, подушка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 smtClean="0"/>
              <a:t> </a:t>
            </a:r>
            <a:r>
              <a:rPr lang="ru-RU" sz="2000" dirty="0"/>
              <a:t>Привычка спать в одной позе, на одной стороне.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8731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32656"/>
            <a:ext cx="7125113" cy="1267543"/>
          </a:xfrm>
        </p:spPr>
        <p:txBody>
          <a:bodyPr/>
          <a:lstStyle/>
          <a:p>
            <a:pPr algn="ctr"/>
            <a:r>
              <a:rPr lang="ru-RU" b="1" dirty="0"/>
              <a:t>Что делать, чтобы осанка была хорошей?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136903" cy="5112567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Приучать </a:t>
            </a:r>
            <a:r>
              <a:rPr lang="ru-RU" dirty="0"/>
              <a:t>к правильному положению, когда сидишь, стоишь, делаешь какую – либо работу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ru-RU" dirty="0"/>
              <a:t>Не носить, не поднимать слишком тяжёлые предметы, особенно при слабых мышцах спины и живота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ru-RU" dirty="0"/>
              <a:t>Спать на в меру жёсткой постели и плоской </a:t>
            </a:r>
            <a:r>
              <a:rPr lang="ru-RU" dirty="0" smtClean="0"/>
              <a:t>подушке</a:t>
            </a:r>
            <a:endParaRPr lang="ru-RU" dirty="0"/>
          </a:p>
          <a:p>
            <a:pPr lvl="0"/>
            <a:r>
              <a:rPr lang="ru-RU" dirty="0"/>
              <a:t>Приучать к правильному положению за столом (партой), не горбиться. Мебель должна быть правильно подобрана.</a:t>
            </a:r>
          </a:p>
          <a:p>
            <a:pPr lvl="0"/>
            <a:r>
              <a:rPr lang="ru-RU" dirty="0"/>
              <a:t>Обеспечить хорошее освещение рабочего места.</a:t>
            </a:r>
          </a:p>
          <a:p>
            <a:pPr lvl="0"/>
            <a:r>
              <a:rPr lang="ru-RU" dirty="0"/>
              <a:t>Употреблять богатую витаминами пищу.</a:t>
            </a:r>
          </a:p>
          <a:p>
            <a:pPr lvl="0"/>
            <a:r>
              <a:rPr lang="ru-RU" dirty="0"/>
              <a:t>Выполнять упражнения, направленные на укрепление мышц туловища и особое внимание уделять мышцам спины и живота, которые образуют каркас, поддерживающий позвоночник в вертикальном положении.</a:t>
            </a:r>
          </a:p>
          <a:p>
            <a:pPr lvl="0"/>
            <a:r>
              <a:rPr lang="ru-RU" dirty="0"/>
              <a:t>Стоять с упором на две ноги, ни в коем случае на одну.</a:t>
            </a:r>
          </a:p>
          <a:p>
            <a:pPr lvl="0"/>
            <a:r>
              <a:rPr lang="ru-RU" dirty="0"/>
              <a:t>При ходьбе не держите ребёнка за одну и ту же руку.</a:t>
            </a:r>
          </a:p>
          <a:p>
            <a:pPr lvl="0"/>
            <a:r>
              <a:rPr lang="ru-RU" dirty="0"/>
              <a:t>Вести здоровый образ жизни: чаще гулять, выполнять физические упражнения. Очень полезны плаванье</a:t>
            </a:r>
            <a:r>
              <a:rPr lang="ru-RU" dirty="0" smtClean="0"/>
              <a:t>, </a:t>
            </a:r>
            <a:r>
              <a:rPr lang="ru-RU" dirty="0"/>
              <a:t>гимнастика, упражнения на батуте.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2696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Часть 2. Практическая.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ru-RU" dirty="0" smtClean="0"/>
              <a:t>Ходьба в колонне по двое (родитель и ребенок) с разным положением рук и ног.</a:t>
            </a:r>
          </a:p>
          <a:p>
            <a:pPr>
              <a:buAutoNum type="arabicPeriod"/>
            </a:pPr>
            <a:r>
              <a:rPr lang="ru-RU" dirty="0" smtClean="0"/>
              <a:t>Общеразвивающие упражнения с гимнастическими палками.</a:t>
            </a:r>
          </a:p>
          <a:p>
            <a:pPr>
              <a:buAutoNum type="arabicPeriod"/>
            </a:pPr>
            <a:r>
              <a:rPr lang="ru-RU" dirty="0" smtClean="0"/>
              <a:t>Подвижная игра «Карусели».</a:t>
            </a:r>
          </a:p>
          <a:p>
            <a:pPr>
              <a:buAutoNum type="arabicPeriod"/>
            </a:pPr>
            <a:r>
              <a:rPr lang="ru-RU" dirty="0" smtClean="0"/>
              <a:t>Малоподвижная игра «Я позвоночник берегу».</a:t>
            </a:r>
          </a:p>
          <a:p>
            <a:pPr>
              <a:buAutoNum type="arabicPeriod"/>
            </a:pPr>
            <a:r>
              <a:rPr lang="ru-RU" dirty="0" smtClean="0"/>
              <a:t>Релаксация «Осанка».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1093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92696"/>
            <a:ext cx="6363011" cy="4963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097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6712"/>
            <a:ext cx="6192687" cy="4423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1702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100</TotalTime>
  <Words>401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Spring</vt:lpstr>
      <vt:lpstr>Практическая консультация  для родителей  с участием детей  «Правильная осанка»</vt:lpstr>
      <vt:lpstr> Цель: научить родителей правильно и весело заниматься с детьми упражнениями для формирования правильной осанки. </vt:lpstr>
      <vt:lpstr>Часть 1. Лекционная.</vt:lpstr>
      <vt:lpstr>Слайд 4</vt:lpstr>
      <vt:lpstr>Причины неправильной осанки (сколиоза): </vt:lpstr>
      <vt:lpstr>Что делать, чтобы осанка была хорошей? </vt:lpstr>
      <vt:lpstr>Часть 2. Практическая.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Практическая консультация  для родителей  с участием детей  «Король Позвоночник»</dc:title>
  <cp:lastModifiedBy>группа</cp:lastModifiedBy>
  <cp:revision>9</cp:revision>
  <dcterms:modified xsi:type="dcterms:W3CDTF">2018-01-04T11:14:07Z</dcterms:modified>
</cp:coreProperties>
</file>