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09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5B958-2C4A-470A-B047-3741452E4868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D28A-1FA8-48FF-9B04-8026058B4F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3475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5B958-2C4A-470A-B047-3741452E4868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D28A-1FA8-48FF-9B04-8026058B4F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291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5B958-2C4A-470A-B047-3741452E4868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D28A-1FA8-48FF-9B04-8026058B4F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7414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5B958-2C4A-470A-B047-3741452E4868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D28A-1FA8-48FF-9B04-8026058B4F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9175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5B958-2C4A-470A-B047-3741452E4868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D28A-1FA8-48FF-9B04-8026058B4F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0964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5B958-2C4A-470A-B047-3741452E4868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D28A-1FA8-48FF-9B04-8026058B4F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27356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5B958-2C4A-470A-B047-3741452E4868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D28A-1FA8-48FF-9B04-8026058B4F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39801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5B958-2C4A-470A-B047-3741452E4868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D28A-1FA8-48FF-9B04-8026058B4F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2272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5B958-2C4A-470A-B047-3741452E4868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D28A-1FA8-48FF-9B04-8026058B4F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4577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5B958-2C4A-470A-B047-3741452E4868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D28A-1FA8-48FF-9B04-8026058B4F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20003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5B958-2C4A-470A-B047-3741452E4868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1D28A-1FA8-48FF-9B04-8026058B4F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07028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5B958-2C4A-470A-B047-3741452E4868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1D28A-1FA8-48FF-9B04-8026058B4F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8001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850106"/>
          </a:xfrm>
        </p:spPr>
        <p:txBody>
          <a:bodyPr>
            <a:noAutofit/>
          </a:bodyPr>
          <a:lstStyle/>
          <a:p>
            <a:r>
              <a:rPr lang="en-US" sz="3600" dirty="0" smtClean="0"/>
              <a:t>This theatre is situated in the center of the city</a:t>
            </a:r>
            <a:r>
              <a:rPr lang="en-US" sz="3600" dirty="0"/>
              <a:t> </a:t>
            </a:r>
            <a:r>
              <a:rPr lang="en-US" sz="3600" dirty="0" smtClean="0"/>
              <a:t>near such universities as: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340768"/>
            <a:ext cx="4040188" cy="639762"/>
          </a:xfrm>
        </p:spPr>
        <p:txBody>
          <a:bodyPr/>
          <a:lstStyle/>
          <a:p>
            <a:r>
              <a:rPr lang="en-US" dirty="0" smtClean="0"/>
              <a:t>Mari State University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1412776"/>
            <a:ext cx="4041775" cy="63976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Volga State University of Technology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7" y="2132856"/>
            <a:ext cx="4245868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132856"/>
            <a:ext cx="4615094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128032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There is also a buffet. People can go and eat here during breaks</a:t>
            </a:r>
            <a:endParaRPr lang="ru-RU" dirty="0"/>
          </a:p>
        </p:txBody>
      </p:sp>
      <p:pic>
        <p:nvPicPr>
          <p:cNvPr id="13314" name="Picture 2" descr="C:\Users\Администратор\Desktop\delete\для презентаций\театр 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24000"/>
            <a:ext cx="8788836" cy="52173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641538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That is the whole view of the place for the audience!</a:t>
            </a:r>
            <a:endParaRPr lang="ru-RU" dirty="0"/>
          </a:p>
        </p:txBody>
      </p:sp>
      <p:pic>
        <p:nvPicPr>
          <p:cNvPr id="14338" name="Picture 2" descr="C:\Users\Администратор\Desktop\delete\для презентаций\театр 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08" y="1524000"/>
            <a:ext cx="8748972" cy="52173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914245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Администратор\Desktop\delete\для презентаций\театр 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35488" cy="33569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Администратор\Desktop\delete\для презентаций\театр 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378070"/>
            <a:ext cx="5219894" cy="34799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Администратор\Desktop\delete\для презентаций\театр 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506" y="0"/>
            <a:ext cx="4079493" cy="33569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C:\Users\Администратор\Desktop\delete\для презентаций\театр 2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7553"/>
            <a:ext cx="3923928" cy="34704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74151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There are also two stands for the posters outside the building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00808"/>
            <a:ext cx="4388296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0808"/>
            <a:ext cx="4388296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193486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78621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Inside the building there are two shopping stores with souvenirs and flowers and two ticket windows not far from the doors</a:t>
            </a:r>
            <a:endParaRPr lang="ru-RU" sz="3200" dirty="0"/>
          </a:p>
        </p:txBody>
      </p:sp>
      <p:pic>
        <p:nvPicPr>
          <p:cNvPr id="6147" name="Picture 3" descr="C:\Users\Администратор\Desktop\delete\для презентаций\театр 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03" y="2060848"/>
            <a:ext cx="8208912" cy="46513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70189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дминистратор\Desktop\delete\для презентаций\театр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67625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39543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856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Then we enter the door and see the dressing room which has the round form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Администратор\Desktop\delete\для презентаций\театр 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4" y="1304851"/>
            <a:ext cx="4712653" cy="55823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Администратор\Desktop\delete\для презентаций\театр 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158" y="1304851"/>
            <a:ext cx="4323842" cy="55823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54142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дминистратор\Desktop\delete\для презентаций\театр 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0604"/>
            <a:ext cx="9108504" cy="68373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80211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There are many pictures and photos of the actors on the walls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704" y="1700808"/>
            <a:ext cx="4388296" cy="504056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5" y="1700808"/>
            <a:ext cx="4644008" cy="5040560"/>
          </a:xfrm>
        </p:spPr>
      </p:pic>
    </p:spTree>
    <p:extLst>
      <p:ext uri="{BB962C8B-B14F-4D97-AF65-F5344CB8AC3E}">
        <p14:creationId xmlns="" xmlns:p14="http://schemas.microsoft.com/office/powerpoint/2010/main" val="2265103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дминистратор\Desktop\delete\для презентаций\театр 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Администратор\Desktop\delete\для презентаций\театр 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0"/>
            <a:ext cx="454191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14012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Администратор\Desktop\delete\для презентаций\театр 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310" y="0"/>
            <a:ext cx="9210191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149848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108</Words>
  <Application>Microsoft Office PowerPoint</Application>
  <PresentationFormat>Экран (4:3)</PresentationFormat>
  <Paragraphs>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This theatre is situated in the center of the city near such universities as:</vt:lpstr>
      <vt:lpstr>There are also two stands for the posters outside the building</vt:lpstr>
      <vt:lpstr>Inside the building there are two shopping stores with souvenirs and flowers and two ticket windows not far from the doors</vt:lpstr>
      <vt:lpstr>Слайд 4</vt:lpstr>
      <vt:lpstr>Then we enter the door and see the dressing room which has the round form</vt:lpstr>
      <vt:lpstr>Слайд 6</vt:lpstr>
      <vt:lpstr>There are many pictures and photos of the actors on the walls</vt:lpstr>
      <vt:lpstr>Слайд 8</vt:lpstr>
      <vt:lpstr>Слайд 9</vt:lpstr>
      <vt:lpstr>There is also a buffet. People can go and eat here during breaks</vt:lpstr>
      <vt:lpstr>That is the whole view of the place for the audience!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дом</cp:lastModifiedBy>
  <cp:revision>8</cp:revision>
  <dcterms:created xsi:type="dcterms:W3CDTF">2015-04-18T09:47:44Z</dcterms:created>
  <dcterms:modified xsi:type="dcterms:W3CDTF">2018-01-04T06:51:52Z</dcterms:modified>
</cp:coreProperties>
</file>