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4" r:id="rId4"/>
    <p:sldId id="266" r:id="rId5"/>
    <p:sldId id="258" r:id="rId6"/>
    <p:sldId id="259" r:id="rId7"/>
    <p:sldId id="260" r:id="rId8"/>
    <p:sldId id="262" r:id="rId9"/>
    <p:sldId id="267" r:id="rId10"/>
    <p:sldId id="263" r:id="rId11"/>
    <p:sldId id="261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108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04.01.2018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7" Type="http://schemas.openxmlformats.org/officeDocument/2006/relationships/image" Target="../media/image6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3" Type="http://schemas.openxmlformats.org/officeDocument/2006/relationships/image" Target="../media/image22.jpeg"/><Relationship Id="rId7" Type="http://schemas.openxmlformats.org/officeDocument/2006/relationships/image" Target="../media/image26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:\Огород на окне\1931685_vyveska-klipart-pn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42852"/>
            <a:ext cx="8429652" cy="4741926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1785918" y="2214554"/>
            <a:ext cx="5846601" cy="193899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Краткосрочный проект</a:t>
            </a:r>
          </a:p>
          <a:p>
            <a:pPr algn="ctr"/>
            <a:r>
              <a:rPr lang="ru-RU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«Посадили огород – </a:t>
            </a:r>
          </a:p>
          <a:p>
            <a:pPr algn="ctr"/>
            <a:r>
              <a:rPr lang="ru-RU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посмотрите, что растёт! »</a:t>
            </a:r>
            <a:endParaRPr lang="ru-RU" sz="40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428728" y="1142984"/>
            <a:ext cx="60196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МКДОУ «Краснянский детский сад»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857488" y="5572140"/>
            <a:ext cx="47863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Выполнили: Копылова Дарья Александровна</a:t>
            </a:r>
          </a:p>
          <a:p>
            <a:r>
              <a:rPr lang="ru-RU" dirty="0" smtClean="0"/>
              <a:t>                       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4343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F:\Огород на окне\IMG_20170511_10434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44" y="785794"/>
            <a:ext cx="2963158" cy="22223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F:\Огород на окне\IMG_20170511_10444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43372" y="4214818"/>
            <a:ext cx="3234699" cy="2426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F:\Огород на окне\IMG_20170511_104254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2910" y="3000372"/>
            <a:ext cx="3726812" cy="27951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F:\Огород на окне\IMG_20170505_154950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43636" y="2285992"/>
            <a:ext cx="2824742" cy="21185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102227" y="1772816"/>
            <a:ext cx="595840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/>
              <a:t>Обобщение </a:t>
            </a:r>
            <a:r>
              <a:rPr lang="ru-RU" sz="1400" dirty="0"/>
              <a:t>результатов работы в игровой форме, их анализ, закрепление полученных знаний, формулировка выводов.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134294" y="1039324"/>
            <a:ext cx="4615558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3 этап - заключительный</a:t>
            </a:r>
            <a:endParaRPr lang="ru-RU" sz="3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86120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1196751"/>
            <a:ext cx="7992888" cy="2739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/>
              <a:t>В ходе реализации проекта </a:t>
            </a:r>
            <a:r>
              <a:rPr lang="ru-RU" sz="1400" dirty="0" smtClean="0"/>
              <a:t>«Посадили огород – посмотрите, что растёт!» мы достигли следующие результаты: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smtClean="0"/>
              <a:t>•обогатили </a:t>
            </a:r>
            <a:r>
              <a:rPr lang="ru-RU" sz="1400" dirty="0"/>
              <a:t>опыт детей в сфере социального воспитания путем использования разных методов и приемов;</a:t>
            </a:r>
            <a:br>
              <a:rPr lang="ru-RU" sz="1400" dirty="0"/>
            </a:br>
            <a:r>
              <a:rPr lang="ru-RU" sz="1400" dirty="0"/>
              <a:t>•собрали богатый материал по темам «Культурные растения», изготовили дидактические игры «Собери картинку», «Третий лишний», обобщили опыт работы по данному проекту;</a:t>
            </a:r>
            <a:br>
              <a:rPr lang="ru-RU" sz="1400" dirty="0"/>
            </a:br>
            <a:r>
              <a:rPr lang="ru-RU" sz="1400" dirty="0"/>
              <a:t>•пополнили словарный запас детей;</a:t>
            </a:r>
            <a:br>
              <a:rPr lang="ru-RU" sz="1400" dirty="0"/>
            </a:br>
            <a:r>
              <a:rPr lang="ru-RU" sz="1400" dirty="0"/>
              <a:t>•на протяжении всего проекта у детей сформировалось стремление к познанию, научились делать простые выводы, устанавливать причинно – следственные связи; </a:t>
            </a:r>
            <a:br>
              <a:rPr lang="ru-RU" sz="1400" dirty="0"/>
            </a:br>
            <a:r>
              <a:rPr lang="ru-RU" sz="1400" dirty="0"/>
              <a:t>•дети стали различать и уверенно называть овощи и фрукты, их особенности и различия; просвещение родителей дало большой результат в социальном воспитании детей группы. 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86120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1124744"/>
            <a:ext cx="796084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/>
              <a:t>Цель:  </a:t>
            </a:r>
            <a:r>
              <a:rPr lang="ru-RU" sz="1400" dirty="0" smtClean="0"/>
              <a:t>формирование экологической культуры у детей. Формирование интереса к познавательно- исследовательской деятельности по выращиванию культурных растений в комнатных условиях, воспитание у детей любви к природе</a:t>
            </a:r>
            <a:endParaRPr lang="ru-RU" sz="1400" dirty="0"/>
          </a:p>
        </p:txBody>
      </p:sp>
      <p:sp>
        <p:nvSpPr>
          <p:cNvPr id="3" name="TextBox 2"/>
          <p:cNvSpPr txBox="1"/>
          <p:nvPr/>
        </p:nvSpPr>
        <p:spPr>
          <a:xfrm>
            <a:off x="1259632" y="2107445"/>
            <a:ext cx="655272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/>
              <a:t>Задачи: </a:t>
            </a:r>
          </a:p>
          <a:p>
            <a:pPr marL="342900" indent="-342900">
              <a:buAutoNum type="arabicPeriod"/>
            </a:pPr>
            <a:r>
              <a:rPr lang="ru-RU" sz="1400" dirty="0" smtClean="0"/>
              <a:t>Расширить знания детей о растениях, которые выращиваются человеком с определенной целью (например, для получения продуктов питания).</a:t>
            </a:r>
          </a:p>
          <a:p>
            <a:pPr marL="342900" indent="-342900">
              <a:buAutoNum type="arabicPeriod"/>
            </a:pPr>
            <a:r>
              <a:rPr lang="ru-RU" sz="1400" dirty="0" smtClean="0"/>
              <a:t>Обобщать представления детей о необходимость света, тепла, влаги почвы для роста растений.</a:t>
            </a:r>
          </a:p>
          <a:p>
            <a:pPr marL="342900" indent="-342900">
              <a:buAutoNum type="arabicPeriod"/>
            </a:pPr>
            <a:r>
              <a:rPr lang="ru-RU" sz="1400" dirty="0" smtClean="0"/>
              <a:t>Развивать наблюдательность – умение замечать изменения в росте растений, связывать их с условиями, в которых они находятся.</a:t>
            </a:r>
          </a:p>
          <a:p>
            <a:pPr marL="342900" indent="-342900">
              <a:buAutoNum type="arabicPeriod"/>
            </a:pPr>
            <a:r>
              <a:rPr lang="ru-RU" sz="1400" dirty="0" smtClean="0"/>
              <a:t>Воспитывать любовь и интерес к природе, желание выращивать растения.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221329" y="4365104"/>
            <a:ext cx="54006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/>
              <a:t>Ожидаемые результаты : </a:t>
            </a:r>
            <a:r>
              <a:rPr lang="ru-RU" sz="1400" dirty="0" smtClean="0"/>
              <a:t>дети имеют представление о растениях, о  необходимых условиях их роста; развит интерес к познавательно-исследовательской деятельности.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695222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29536" y="882390"/>
            <a:ext cx="3130985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Этапы проекта</a:t>
            </a:r>
            <a:endParaRPr lang="ru-RU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099185" y="1528721"/>
            <a:ext cx="4921988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 этап - подготовительный</a:t>
            </a:r>
            <a:endParaRPr lang="ru-RU" sz="3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27584" y="2113495"/>
            <a:ext cx="8167038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/>
              <a:t>Определение цели и задач проекта, сбор информационного материала, создание условий для организации работы в «огороде на окне», составление плана мероприятий по организации детской деятельности</a:t>
            </a:r>
            <a:br>
              <a:rPr lang="ru-RU" sz="1400" dirty="0"/>
            </a:br>
            <a:r>
              <a:rPr lang="ru-RU" sz="1400" b="1" dirty="0"/>
              <a:t>Задачи:</a:t>
            </a:r>
            <a:r>
              <a:rPr lang="ru-RU" sz="1400" dirty="0"/>
              <a:t> </a:t>
            </a:r>
            <a:br>
              <a:rPr lang="ru-RU" sz="1400" dirty="0"/>
            </a:br>
            <a:r>
              <a:rPr lang="ru-RU" sz="1400" dirty="0" smtClean="0"/>
              <a:t>1. Определить </a:t>
            </a:r>
            <a:r>
              <a:rPr lang="ru-RU" sz="1400" dirty="0"/>
              <a:t>актуальные знания детей о растениях, которые можно вырастить на </a:t>
            </a:r>
            <a:r>
              <a:rPr lang="ru-RU" sz="1400" dirty="0" smtClean="0"/>
              <a:t>подоконнике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smtClean="0"/>
              <a:t>2. Вызвать </a:t>
            </a:r>
            <a:r>
              <a:rPr lang="ru-RU" sz="1400" dirty="0"/>
              <a:t>интерес к решению поставленной задачи.</a:t>
            </a:r>
            <a:br>
              <a:rPr lang="ru-RU" sz="1400" dirty="0"/>
            </a:br>
            <a:r>
              <a:rPr lang="ru-RU" sz="1400" dirty="0" smtClean="0"/>
              <a:t>           </a:t>
            </a:r>
            <a:r>
              <a:rPr lang="ru-RU" sz="1400" b="1" dirty="0" smtClean="0"/>
              <a:t>Формы </a:t>
            </a:r>
            <a:r>
              <a:rPr lang="ru-RU" sz="1400" b="1" dirty="0"/>
              <a:t>организации работы 1 этапа: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smtClean="0"/>
              <a:t>              - сбор </a:t>
            </a:r>
            <a:r>
              <a:rPr lang="ru-RU" sz="1400" dirty="0"/>
              <a:t>информации, материалов по теме;</a:t>
            </a:r>
            <a:br>
              <a:rPr lang="ru-RU" sz="1400" dirty="0"/>
            </a:br>
            <a:r>
              <a:rPr lang="ru-RU" sz="1400" dirty="0" smtClean="0"/>
              <a:t>              - организация </a:t>
            </a:r>
            <a:r>
              <a:rPr lang="ru-RU" sz="1400" dirty="0"/>
              <a:t>предметно- развивающей среды</a:t>
            </a:r>
            <a:br>
              <a:rPr lang="ru-RU" sz="1400" dirty="0"/>
            </a:br>
            <a:r>
              <a:rPr lang="ru-RU" sz="1400" dirty="0" smtClean="0"/>
              <a:t>              - разработка </a:t>
            </a:r>
            <a:r>
              <a:rPr lang="ru-RU" sz="1400" dirty="0"/>
              <a:t>цикла наблюдений, занятий;</a:t>
            </a:r>
            <a:br>
              <a:rPr lang="ru-RU" sz="1400" dirty="0"/>
            </a:br>
            <a:r>
              <a:rPr lang="ru-RU" sz="1400" dirty="0" smtClean="0"/>
              <a:t>              - беседы</a:t>
            </a:r>
            <a:r>
              <a:rPr lang="ru-RU" sz="1400" dirty="0"/>
              <a:t>.</a:t>
            </a: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0962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00298" y="857232"/>
            <a:ext cx="4031680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2 этап - практический</a:t>
            </a:r>
            <a:endParaRPr lang="ru-RU" sz="3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90630" y="1412776"/>
            <a:ext cx="878497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/>
              <a:t>Поиск ответов на поставленные вопросы разными способами, через практическую деятельность детей.</a:t>
            </a:r>
            <a:br>
              <a:rPr lang="ru-RU" sz="1200" dirty="0"/>
            </a:br>
            <a:r>
              <a:rPr lang="ru-RU" sz="1200" b="1" dirty="0"/>
              <a:t>Задачи:</a:t>
            </a:r>
            <a:r>
              <a:rPr lang="ru-RU" sz="1200" dirty="0"/>
              <a:t/>
            </a:r>
            <a:br>
              <a:rPr lang="ru-RU" sz="1200" dirty="0"/>
            </a:br>
            <a:r>
              <a:rPr lang="ru-RU" sz="1200" dirty="0"/>
              <a:t>•закрепить знания детей о растениях, которые можно вырастить на подоконнике;</a:t>
            </a:r>
            <a:br>
              <a:rPr lang="ru-RU" sz="1200" dirty="0"/>
            </a:br>
            <a:r>
              <a:rPr lang="ru-RU" sz="1200" dirty="0"/>
              <a:t>•развивать выразительность речи, моторику рук;</a:t>
            </a:r>
            <a:br>
              <a:rPr lang="ru-RU" sz="1200" dirty="0"/>
            </a:br>
            <a:r>
              <a:rPr lang="ru-RU" sz="1200" dirty="0"/>
              <a:t>•формировать представление о том, как растения изменяются в зависимости от погодных условий и ухода; </a:t>
            </a:r>
            <a:br>
              <a:rPr lang="ru-RU" sz="1200" dirty="0"/>
            </a:br>
            <a:r>
              <a:rPr lang="ru-RU" sz="1200" dirty="0"/>
              <a:t>•пополнить развивающую среду группового помещения материалами и оборудованием по теме </a:t>
            </a:r>
            <a:r>
              <a:rPr lang="ru-RU" sz="1200" dirty="0" smtClean="0"/>
              <a:t>проекта;</a:t>
            </a:r>
            <a:r>
              <a:rPr lang="ru-RU" sz="1200" dirty="0"/>
              <a:t/>
            </a:r>
            <a:br>
              <a:rPr lang="ru-RU" sz="1200" dirty="0"/>
            </a:br>
            <a:r>
              <a:rPr lang="ru-RU" sz="1200" dirty="0"/>
              <a:t>•воспитывать желание ухаживать за растениями;</a:t>
            </a:r>
            <a:br>
              <a:rPr lang="ru-RU" sz="1200" dirty="0"/>
            </a:br>
            <a:r>
              <a:rPr lang="ru-RU" sz="1200" dirty="0"/>
              <a:t>•учить устанавливать причинно-следственные связи.</a:t>
            </a:r>
            <a:br>
              <a:rPr lang="ru-RU" sz="1200" dirty="0"/>
            </a:br>
            <a:r>
              <a:rPr lang="ru-RU" sz="1200" b="1" dirty="0" smtClean="0"/>
              <a:t>Формы </a:t>
            </a:r>
            <a:r>
              <a:rPr lang="ru-RU" sz="1200" b="1" dirty="0"/>
              <a:t>работы с детьми</a:t>
            </a:r>
            <a:r>
              <a:rPr lang="ru-RU" sz="1200" dirty="0"/>
              <a:t> </a:t>
            </a:r>
            <a:br>
              <a:rPr lang="ru-RU" sz="1200" dirty="0"/>
            </a:br>
            <a:r>
              <a:rPr lang="ru-RU" sz="1200" dirty="0"/>
              <a:t>•реализация мероприятий перспективного тематического планирования (непосредственная образовательная деятельность по теме, цикл наблюдений, опыты, творческая деятельность).</a:t>
            </a:r>
            <a:br>
              <a:rPr lang="ru-RU" sz="1200" dirty="0"/>
            </a:br>
            <a:r>
              <a:rPr lang="ru-RU" sz="1200" b="1" dirty="0"/>
              <a:t>Тематические беседы:</a:t>
            </a:r>
            <a:r>
              <a:rPr lang="ru-RU" sz="1200" dirty="0"/>
              <a:t> «Для чего растению семена?», «Когда овощи могут помочь, а когда могут навредить нашему здоровью», «Овощи», «Вода и земля- овощей лучшие друзья»;</a:t>
            </a:r>
            <a:br>
              <a:rPr lang="ru-RU" sz="1200" dirty="0"/>
            </a:br>
            <a:endParaRPr lang="ru-RU" sz="1200" dirty="0"/>
          </a:p>
        </p:txBody>
      </p:sp>
      <p:sp>
        <p:nvSpPr>
          <p:cNvPr id="4" name="TextBox 3"/>
          <p:cNvSpPr txBox="1"/>
          <p:nvPr/>
        </p:nvSpPr>
        <p:spPr>
          <a:xfrm>
            <a:off x="2071670" y="3857628"/>
            <a:ext cx="576064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 smtClean="0"/>
              <a:t>   Чтение </a:t>
            </a:r>
            <a:r>
              <a:rPr lang="ru-RU" sz="1200" b="1" dirty="0"/>
              <a:t>и разучивание</a:t>
            </a:r>
            <a:r>
              <a:rPr lang="ru-RU" sz="1200" dirty="0"/>
              <a:t> с детьми стихов, загадок, поговорок, песен о огурцах и луке;</a:t>
            </a:r>
            <a:br>
              <a:rPr lang="ru-RU" sz="1200" dirty="0"/>
            </a:br>
            <a:r>
              <a:rPr lang="ru-RU" sz="1200" dirty="0"/>
              <a:t>Чтение художественной литературы: </a:t>
            </a:r>
            <a:r>
              <a:rPr lang="ru-RU" sz="1200" dirty="0" err="1"/>
              <a:t>Джанни</a:t>
            </a:r>
            <a:r>
              <a:rPr lang="ru-RU" sz="1200" dirty="0"/>
              <a:t> </a:t>
            </a:r>
            <a:r>
              <a:rPr lang="ru-RU" sz="1200" dirty="0" err="1"/>
              <a:t>Родари</a:t>
            </a:r>
            <a:r>
              <a:rPr lang="ru-RU" sz="1200" dirty="0"/>
              <a:t> «Чиполино</a:t>
            </a:r>
            <a:r>
              <a:rPr lang="ru-RU" sz="1200" dirty="0" smtClean="0"/>
              <a:t>».</a:t>
            </a:r>
            <a:r>
              <a:rPr lang="ru-RU" sz="1200" dirty="0"/>
              <a:t/>
            </a:r>
            <a:br>
              <a:rPr lang="ru-RU" sz="1200" dirty="0"/>
            </a:br>
            <a:r>
              <a:rPr lang="ru-RU" sz="1200" dirty="0"/>
              <a:t>  </a:t>
            </a:r>
            <a:r>
              <a:rPr lang="ru-RU" sz="1200" dirty="0" smtClean="0"/>
              <a:t>    </a:t>
            </a:r>
            <a:r>
              <a:rPr lang="ru-RU" sz="1200" b="1" dirty="0" smtClean="0"/>
              <a:t>Дидактические </a:t>
            </a:r>
            <a:r>
              <a:rPr lang="ru-RU" sz="1200" b="1" dirty="0"/>
              <a:t>игры</a:t>
            </a:r>
            <a:r>
              <a:rPr lang="ru-RU" sz="1200" dirty="0"/>
              <a:t>  «Овощи и фрукты», «Чьё семечко», «Четвёртый лишний», «Чудесный мешочек», «Что       сначала, что потом?», «Узнай на вкус»</a:t>
            </a:r>
            <a:br>
              <a:rPr lang="ru-RU" sz="1200" dirty="0"/>
            </a:br>
            <a:r>
              <a:rPr lang="ru-RU" sz="1200" dirty="0" smtClean="0"/>
              <a:t>      </a:t>
            </a:r>
            <a:r>
              <a:rPr lang="ru-RU" sz="1200" b="1" dirty="0" smtClean="0"/>
              <a:t>Художественно-продуктивная </a:t>
            </a:r>
            <a:r>
              <a:rPr lang="ru-RU" sz="1200" b="1" dirty="0"/>
              <a:t>деятельность:</a:t>
            </a:r>
            <a:r>
              <a:rPr lang="ru-RU" sz="1200" dirty="0"/>
              <a:t> Рисование на тему: «Овощной суп».</a:t>
            </a:r>
            <a:br>
              <a:rPr lang="ru-RU" sz="1200" dirty="0"/>
            </a:br>
            <a:r>
              <a:rPr lang="ru-RU" sz="1200" dirty="0"/>
              <a:t>Лепка на тему: «Лучок»</a:t>
            </a:r>
            <a:br>
              <a:rPr lang="ru-RU" sz="1200" dirty="0"/>
            </a:br>
            <a:r>
              <a:rPr lang="ru-RU" sz="1200" dirty="0" smtClean="0"/>
              <a:t>      </a:t>
            </a:r>
            <a:r>
              <a:rPr lang="ru-RU" sz="1200" b="1" dirty="0" smtClean="0"/>
              <a:t>Сюжетно-ролевые </a:t>
            </a:r>
            <a:r>
              <a:rPr lang="ru-RU" sz="1200" b="1" dirty="0"/>
              <a:t>игры:</a:t>
            </a:r>
            <a:r>
              <a:rPr lang="ru-RU" sz="1200" dirty="0"/>
              <a:t> «Магазин», «Детский сад», «Семья», «Огород», «Мы помощники».</a:t>
            </a:r>
            <a:br>
              <a:rPr lang="ru-RU" sz="1200" dirty="0"/>
            </a:br>
            <a:r>
              <a:rPr lang="ru-RU" sz="1200" dirty="0" smtClean="0"/>
              <a:t>      </a:t>
            </a:r>
            <a:r>
              <a:rPr lang="ru-RU" sz="1200" b="1" dirty="0" smtClean="0"/>
              <a:t>Экспериментирование</a:t>
            </a:r>
            <a:r>
              <a:rPr lang="ru-RU" sz="1200" b="1" dirty="0"/>
              <a:t>:</a:t>
            </a:r>
            <a:r>
              <a:rPr lang="ru-RU" sz="1200" dirty="0"/>
              <a:t> рассматривание сухих семян и пророщенных семян через лупу, ежедневные наблюдения за всходами: лука, арахиса, огурцов, цветов.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86411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Огород на окне\IMG_20170404_16114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5950" y="1920102"/>
            <a:ext cx="3183980" cy="23879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F:\Огород на окне\IMG_20170404_16151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87907" y="1920102"/>
            <a:ext cx="3255643" cy="24417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F:\Огород на окне\IMG_20170404_161556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2953412" y="3583955"/>
            <a:ext cx="3412146" cy="25591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F:\Огород на окне\1931685_vyveska-klipart-png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69690" y="-74762"/>
            <a:ext cx="3013943" cy="2953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462867" y="1124744"/>
            <a:ext cx="222758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Comic Sans MS" panose="030F0702030302020204" pitchFamily="66" charset="0"/>
              </a:rPr>
              <a:t>Посадка цветочной культуры – бархатцы</a:t>
            </a:r>
            <a:endParaRPr lang="ru-RU" sz="2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1233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F:\Огород на окне\IMG_20170407_14583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196752"/>
            <a:ext cx="2971774" cy="22288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F:\Огород на окне\IMG_20170410_14041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03640" y="1000108"/>
            <a:ext cx="3240360" cy="24302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F:\Огород на окне\IMG_20170412_16055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5775" y="3598574"/>
            <a:ext cx="3864787" cy="28985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F:\Огород на окне\IMG_20170418_113714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3571876"/>
            <a:ext cx="3530503" cy="26478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 descr="F:\Огород на окне\1931685_vyveska-klipart-png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00608" y="-64714"/>
            <a:ext cx="3013943" cy="2953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3428572" y="1336154"/>
            <a:ext cx="222758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Comic Sans MS" panose="030F0702030302020204" pitchFamily="66" charset="0"/>
              </a:rPr>
              <a:t>Этапы </a:t>
            </a:r>
          </a:p>
          <a:p>
            <a:pPr algn="ctr"/>
            <a:r>
              <a:rPr lang="ru-RU" sz="2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Comic Sans MS" panose="030F0702030302020204" pitchFamily="66" charset="0"/>
              </a:rPr>
              <a:t>роста</a:t>
            </a:r>
            <a:endParaRPr lang="ru-RU" sz="2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1233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F:\Огород на окне\IMG_20170424_10320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8367" y="2537052"/>
            <a:ext cx="3308010" cy="22191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3" descr="F:\Огород на окне\IMG_20170424_10315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70339" y="964150"/>
            <a:ext cx="3046535" cy="17136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F:\Огород на окне\IMG_20170424_10290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980728"/>
            <a:ext cx="3203848" cy="18021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F:\Огород на окне\IMG_20170424_102935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45324" y="4877430"/>
            <a:ext cx="3002802" cy="1689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F:\Огород на окне\IMG_20170424_102958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2733390"/>
            <a:ext cx="3564558" cy="2005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F:\Огород на окне\IMG_20170424_103021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3179" y="4903226"/>
            <a:ext cx="2956942" cy="1663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 descr="F:\Огород на окне\1931685_vyveska-klipart-png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69690" y="-74762"/>
            <a:ext cx="3013943" cy="2953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3462867" y="1124744"/>
            <a:ext cx="222758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Comic Sans MS" panose="030F0702030302020204" pitchFamily="66" charset="0"/>
              </a:rPr>
              <a:t>Посадка лука, арахиса и огурцов</a:t>
            </a:r>
            <a:endParaRPr lang="ru-RU" sz="2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0920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F:\Огород на окне\IMG_20170503_10542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980728"/>
            <a:ext cx="2674154" cy="18959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F:\Огород на окне\IMG_20170503_105936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232620" y="1011833"/>
            <a:ext cx="2875112" cy="18337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F:\Огород на окне\IMG_20170511_122149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22748" y="2878902"/>
            <a:ext cx="2184820" cy="29130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F:\Огород на окне\IMG_20170511_122201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5170885" y="3190289"/>
            <a:ext cx="2935562" cy="2201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F:\Огород на окне\IMG_20170511_122224.jpg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000364" y="5000636"/>
            <a:ext cx="2774638" cy="16536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 descr="F:\Огород на окне\1931685_vyveska-klipart-png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69690" y="-74762"/>
            <a:ext cx="3013943" cy="2953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3500430" y="1357298"/>
            <a:ext cx="222758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Comic Sans MS" panose="030F0702030302020204" pitchFamily="66" charset="0"/>
              </a:rPr>
              <a:t>Наблюдение и зарисовка</a:t>
            </a:r>
            <a:endParaRPr lang="ru-RU" sz="2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6120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F:\Огород на окне\1931685_vyveska-klipart-png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00364" y="642918"/>
            <a:ext cx="3013943" cy="2953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428992" y="2000240"/>
            <a:ext cx="222758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Comic Sans MS" panose="030F0702030302020204" pitchFamily="66" charset="0"/>
              </a:rPr>
              <a:t>Высадка цветочной культуры</a:t>
            </a:r>
            <a:endParaRPr lang="ru-RU" sz="2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73623" y="928670"/>
            <a:ext cx="8870377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Взаимодействие с семьями воспитанников</a:t>
            </a:r>
            <a:endParaRPr lang="ru-RU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1026" name="Picture 2" descr="F:\Eksperimentirovanie-v-detskom-sadu\Огород на окне\взаимодействие\IMG_20170602_10155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500174"/>
            <a:ext cx="3052684" cy="2289513"/>
          </a:xfrm>
          <a:prstGeom prst="rect">
            <a:avLst/>
          </a:prstGeom>
          <a:noFill/>
        </p:spPr>
      </p:pic>
      <p:pic>
        <p:nvPicPr>
          <p:cNvPr id="1028" name="Picture 4" descr="F:\Eksperimentirovanie-v-detskom-sadu\Огород на окне\взаимодействие\IMG_20170602_10164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15175" y="4071942"/>
            <a:ext cx="1928826" cy="2571768"/>
          </a:xfrm>
          <a:prstGeom prst="rect">
            <a:avLst/>
          </a:prstGeom>
          <a:noFill/>
        </p:spPr>
      </p:pic>
      <p:pic>
        <p:nvPicPr>
          <p:cNvPr id="1029" name="Picture 5" descr="F:\Eksperimentirovanie-v-detskom-sadu\Огород на окне\взаимодействие\IMG_20170602_101521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14612" y="3643314"/>
            <a:ext cx="3000396" cy="2250297"/>
          </a:xfrm>
          <a:prstGeom prst="rect">
            <a:avLst/>
          </a:prstGeom>
          <a:noFill/>
        </p:spPr>
      </p:pic>
      <p:pic>
        <p:nvPicPr>
          <p:cNvPr id="1030" name="Picture 6" descr="F:\Eksperimentirovanie-v-detskom-sadu\Огород на окне\взаимодействие\IMG_20170602_101502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72198" y="1500174"/>
            <a:ext cx="3071802" cy="2303852"/>
          </a:xfrm>
          <a:prstGeom prst="rect">
            <a:avLst/>
          </a:prstGeom>
          <a:noFill/>
        </p:spPr>
      </p:pic>
      <p:pic>
        <p:nvPicPr>
          <p:cNvPr id="1031" name="Picture 7" descr="F:\Eksperimentirovanie-v-detskom-sadu\Огород на окне\взаимодействие\IMG_20170602_101632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4000504"/>
            <a:ext cx="2357454" cy="2571792"/>
          </a:xfrm>
          <a:prstGeom prst="rect">
            <a:avLst/>
          </a:prstGeom>
          <a:noFill/>
        </p:spPr>
      </p:pic>
      <p:pic>
        <p:nvPicPr>
          <p:cNvPr id="1027" name="Picture 3" descr="F:\Eksperimentirovanie-v-detskom-sadu\Огород на окне\взаимодействие\IMG_20170602_101623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72132" y="3929066"/>
            <a:ext cx="1768090" cy="23574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84</TotalTime>
  <Words>244</Words>
  <Application>Microsoft Office PowerPoint</Application>
  <PresentationFormat>Экран (4:3)</PresentationFormat>
  <Paragraphs>29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Дарья</dc:creator>
  <cp:lastModifiedBy>USER</cp:lastModifiedBy>
  <cp:revision>16</cp:revision>
  <dcterms:created xsi:type="dcterms:W3CDTF">2017-05-12T08:17:00Z</dcterms:created>
  <dcterms:modified xsi:type="dcterms:W3CDTF">2018-01-04T15:57:28Z</dcterms:modified>
</cp:coreProperties>
</file>