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9" r:id="rId12"/>
    <p:sldId id="270" r:id="rId13"/>
    <p:sldId id="271" r:id="rId14"/>
    <p:sldId id="272" r:id="rId15"/>
    <p:sldId id="267" r:id="rId16"/>
    <p:sldId id="268" r:id="rId17"/>
    <p:sldId id="273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>
        <p:scale>
          <a:sx n="68" d="100"/>
          <a:sy n="68" d="100"/>
        </p:scale>
        <p:origin x="-1212" y="-8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79512" y="4221088"/>
            <a:ext cx="4824536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Проект подготовили и реализовали воспитатели, родители и воспитанники  средней группы №4 «Землянички» МБДОУЦРР №28 «Огонёк»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404664"/>
            <a:ext cx="685804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5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Проект </a:t>
            </a:r>
          </a:p>
          <a:p>
            <a:pPr algn="ctr"/>
            <a:r>
              <a:rPr lang="ru-RU" sz="55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«Наш любимый «Огонёк»»</a:t>
            </a:r>
            <a:endParaRPr lang="ru-RU" sz="55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857232"/>
            <a:ext cx="2498192" cy="4967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051720" y="188640"/>
            <a:ext cx="64807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Конструируем детский сад!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357297"/>
            <a:ext cx="3071834" cy="40957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5" y="2714620"/>
            <a:ext cx="2882379" cy="3967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14546" y="142852"/>
            <a:ext cx="53018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Рассматриваем альбомы с выпускниками!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2984"/>
            <a:ext cx="3452805" cy="25896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4" name="Picture 2" descr="H:\на презентацию\P11806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786058"/>
            <a:ext cx="3733792" cy="2800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076" name="Picture 4" descr="H:\на презентацию\P118069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071942"/>
            <a:ext cx="2769622" cy="2614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9" y="214290"/>
            <a:ext cx="87868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Лепим подарки для детского сада!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857232"/>
            <a:ext cx="3419463" cy="25645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1887120" cy="251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3857628"/>
            <a:ext cx="1607355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4429132"/>
            <a:ext cx="1583508" cy="2111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1500174"/>
            <a:ext cx="1797822" cy="2397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357694"/>
            <a:ext cx="1297250" cy="2183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-142908" y="142852"/>
            <a:ext cx="9501254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Коллажи «Мама, папа и я в детском саду»!</a:t>
            </a:r>
            <a:endParaRPr lang="ru-RU" sz="31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785794"/>
            <a:ext cx="3646481" cy="25717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928802"/>
            <a:ext cx="3244046" cy="22545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1142984"/>
            <a:ext cx="2087160" cy="53523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857628"/>
            <a:ext cx="3809995" cy="2857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214422"/>
            <a:ext cx="3620492" cy="46434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57166"/>
            <a:ext cx="4206363" cy="30266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643314"/>
            <a:ext cx="4143372" cy="297080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282" y="0"/>
            <a:ext cx="62316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Делаем коллективный подарок!</a:t>
            </a:r>
            <a:endParaRPr lang="ru-RU" sz="35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7" name="Picture 3" descr="H:\на презентацию\P11807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714356"/>
            <a:ext cx="3294135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:\на презентацию\P11807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3276522" cy="2457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H:\на презентацию\P118072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8706" y="2786058"/>
            <a:ext cx="3143273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:\на презентацию\P11807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2786058"/>
            <a:ext cx="2479666" cy="19612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H:\на презентацию\P118066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4460637"/>
            <a:ext cx="1814455" cy="22145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643042" y="0"/>
            <a:ext cx="66082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Вот, что у нас получилось!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H:\на презентацию\P11807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857232"/>
            <a:ext cx="4357686" cy="32682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H:\на презентацию\P11807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88549">
            <a:off x="537069" y="3680461"/>
            <a:ext cx="3593780" cy="26953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H:\на презентацию\P11807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9402">
            <a:off x="5049041" y="3738707"/>
            <a:ext cx="3401863" cy="2551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142852"/>
            <a:ext cx="92155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Наша выставка «Символ «Огонька»»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071546"/>
            <a:ext cx="7429552" cy="5232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285852" y="1428736"/>
            <a:ext cx="628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Спасибо за внимание!!!</a:t>
            </a:r>
            <a:endParaRPr lang="ru-RU" sz="7000" b="1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8352928" cy="4501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Актуальность проекта: </a:t>
            </a:r>
          </a:p>
          <a:p>
            <a:r>
              <a:rPr lang="ru-RU" dirty="0" smtClean="0"/>
              <a:t>	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Детский сад – это второй дом для ребенка. Это то место, где дошкольник проводит большую часть времени. В детском саду работают разные сотрудники, которые заботятся о детях, создают для них комфортные условия.  Нашей задачей является формировать представления о детском саде, его сотрудниках, воспитывать у детей и родителей уважение и бережное отношение к детскому саду и его традициям.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	В 2016 году нашему детскому саду исполняется 30 лет! И в преддверии юбилея особенно актуальным станет реализация проекта «Наш любимый детский сад!».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Вид проекта: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краткосрочный (3 недели), творческо-познавательный.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Сроки проведения: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февраль  2016 года.</a:t>
            </a:r>
          </a:p>
          <a:p>
            <a:pPr algn="ctr"/>
            <a:endParaRPr lang="ru-RU" sz="105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467544" y="214291"/>
            <a:ext cx="846217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Цель проекта: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Формирование представления детей о детском саде, его истории через совместную проектную и творческо-познавательную деятельность детей, воспитателей и родителей.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Задачи проекта для детей: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Образовательные: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Познакомить  детей с историей и сотрудниками детского сада.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Развивающие: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Развивать познавательный интерес и заботливое отношение к родному садику.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Развивать речь, воображение.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Воспитывающие: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Воспитывать любовь к своему саду и чувство гордости за него, желание  познакомиться с ним подробнее.</a:t>
            </a:r>
          </a:p>
          <a:p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4509120"/>
            <a:ext cx="8064896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Задачи для родителей:</a:t>
            </a:r>
          </a:p>
          <a:p>
            <a:pPr lvl="0"/>
            <a:r>
              <a:rPr lang="ru-RU" b="1" dirty="0" smtClean="0">
                <a:latin typeface="Comic Sans MS" pitchFamily="66" charset="0"/>
              </a:rPr>
              <a:t>1.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Оформить альбом «Мама, папа и я в детском саду»: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сочинить сказку, стихотворение или рассказ о детском саде «Огонек»,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фотоколлаж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, рисунки и т.д.</a:t>
            </a:r>
          </a:p>
          <a:p>
            <a:pPr lvl="0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2. Придумать символ детского сада и выполнить в любой технике.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750099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Методы реализации проекта: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взаимодействие с родителями;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совместная с детьми деятельность;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непосредственно – образовательная деятельность.</a:t>
            </a:r>
          </a:p>
          <a:p>
            <a:pPr algn="ctr">
              <a:buFontTx/>
              <a:buChar char="-"/>
            </a:pPr>
            <a:endParaRPr lang="ru-RU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just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Всю работу по реализации данного проекта можно</a:t>
            </a:r>
            <a:r>
              <a:rPr lang="ru-RU" sz="2000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разделить на 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три этапа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:</a:t>
            </a:r>
          </a:p>
          <a:p>
            <a:pPr algn="just"/>
            <a:endParaRPr lang="ru-RU" sz="2000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подготовительный;</a:t>
            </a:r>
          </a:p>
          <a:p>
            <a:pPr algn="just"/>
            <a:endParaRPr lang="ru-RU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основной;</a:t>
            </a:r>
          </a:p>
          <a:p>
            <a:pPr algn="just"/>
            <a:endParaRPr lang="ru-RU" b="1" dirty="0" smtClean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  <a:p>
            <a:pPr algn="just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- заключительный.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23528" y="548680"/>
            <a:ext cx="8001056" cy="62170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635000"/>
          </a:effectLst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Проект включает в себя следующие мероприятия: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1.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Проведение экскурсии детей по саду, знакомство с профессиями «Огонька».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2. Изготовление коллективного подарка для детского сада «Корзина земляничек».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3. Организация выставки «Символ «Огонька»».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4. Выставка коллажей «Мама, папа и я в детском саду».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5. Создание памятки для родителей о реализации проекта.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6. Рассматривание фотоальбомов с выпускниками детского сада.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7. Беседы с детьми на темы: «Наш любимый детский сад!», «Кто работает в «Огоньке»?», «За что я люблю детский сад?».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  8. Проведение дидактических и сюжетно-ролевых игр: «Кухня», «Профессии детского сада», «Одень куклу в детский сад» и пр.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9. Конструирование из различного конструктора на тему «Мой сад».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10. Чтение художественной литературы о детском саде.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11. Лепка на тему «Что я хочу подарить детскому саду?».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12. Интервьюирование детей на тему «Почему я люблю детский сад?».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13. Создание и просмотр видео-презентации «Кто работает в нашем «Огоньке»?».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-108520" y="260648"/>
            <a:ext cx="5508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Наши экскурсии по саду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798" y="1119026"/>
            <a:ext cx="466325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i="1" dirty="0" smtClean="0">
                <a:solidFill>
                  <a:srgbClr val="FF0000"/>
                </a:solidFill>
              </a:rPr>
              <a:t>В гости в прачечную!</a:t>
            </a:r>
            <a:endParaRPr lang="ru-RU" sz="3500" b="1" i="1" dirty="0">
              <a:solidFill>
                <a:srgbClr val="FF0000"/>
              </a:solidFill>
            </a:endParaRP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8642">
            <a:off x="5182916" y="471344"/>
            <a:ext cx="3432431" cy="2973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8216">
            <a:off x="1772196" y="3936755"/>
            <a:ext cx="3676869" cy="25775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3605">
            <a:off x="5690761" y="2790306"/>
            <a:ext cx="2826102" cy="37730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4165013" cy="235128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83568" y="260648"/>
            <a:ext cx="47897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Визит к медикам!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9558">
            <a:off x="232944" y="1573621"/>
            <a:ext cx="3589668" cy="2862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628800"/>
            <a:ext cx="2500330" cy="4858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8125">
            <a:off x="5651176" y="507216"/>
            <a:ext cx="3214710" cy="3223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 rot="21073455">
            <a:off x="333618" y="472752"/>
            <a:ext cx="29528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i="1" dirty="0" smtClean="0">
                <a:solidFill>
                  <a:srgbClr val="FF0000"/>
                </a:solidFill>
              </a:rPr>
              <a:t>У наших любимых поваров!</a:t>
            </a:r>
          </a:p>
          <a:p>
            <a:endParaRPr lang="ru-RU" sz="3500" dirty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933056"/>
            <a:ext cx="4389281" cy="2640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46470">
            <a:off x="124510" y="2917201"/>
            <a:ext cx="4193788" cy="26415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1828">
            <a:off x="5436096" y="692696"/>
            <a:ext cx="3300661" cy="3229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60648"/>
            <a:ext cx="2287117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6651" y="0"/>
            <a:ext cx="923065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95536" y="214290"/>
            <a:ext cx="33906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b="1" dirty="0" smtClean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Мы играем!</a:t>
            </a:r>
          </a:p>
          <a:p>
            <a:endParaRPr lang="ru-RU" sz="3500" b="1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75147">
            <a:off x="5929287" y="2621786"/>
            <a:ext cx="2623171" cy="36514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14290"/>
            <a:ext cx="2428892" cy="32385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9007">
            <a:off x="2227861" y="2854768"/>
            <a:ext cx="2678925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00294">
            <a:off x="285720" y="1285860"/>
            <a:ext cx="2494754" cy="3326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350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62</cp:revision>
  <dcterms:modified xsi:type="dcterms:W3CDTF">2018-01-04T15:47:55Z</dcterms:modified>
</cp:coreProperties>
</file>