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F0A33-A565-4826-8835-C15DD02B88FB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5184C-4CA1-4F4E-91FC-172F7BE7FF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268760"/>
            <a:ext cx="6118448" cy="147002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Рейс каждый день, кроме воскресенья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886200"/>
            <a:ext cx="4680520" cy="175260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Трубачева Марина Владимировна, учитель математики и информатики МБОУ гимназии № 7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ин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860032" y="2492896"/>
            <a:ext cx="1049257" cy="514746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7524328" y="1700808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524328" y="4869160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87824" y="6309320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92080" y="2780928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0.00694 C 0.11702 -0.05602 0.17882 -0.11898 0.21354 -0.13889 C 0.24827 -0.1588 0.24479 -0.14051 0.26354 -0.1125 C 0.28229 -0.08449 0.3132 -0.02222 0.32604 0.02917 C 0.33889 0.08056 0.35504 0.15046 0.34063 0.19583 C 0.32622 0.2412 0.26181 0.2794 0.23959 0.30139 C 0.21736 0.32338 0.21163 0.31505 0.20729 0.32778 C 0.20295 0.34051 0.21997 0.34907 0.21354 0.37778 C 0.20712 0.40648 0.19132 0.47176 0.16875 0.5 C 0.14618 0.52824 0.10764 0.54421 0.07813 0.54722 C 0.04844 0.55023 0.01025 0.51181 -0.00937 0.51806 C -0.02899 0.52431 -0.0217 0.57569 -0.03958 0.58472 C -0.05746 0.59375 -0.09218 0.57407 -0.11666 0.57222 C -0.14114 0.57037 -0.16163 0.57778 -0.18646 0.57361 C -0.21128 0.56944 -0.24635 0.5706 -0.26562 0.54722 C -0.28489 0.52384 -0.29722 0.48611 -0.30208 0.43333 C -0.30694 0.38056 -0.3125 0.27222 -0.29479 0.23056 C -0.27708 0.18889 -0.21545 0.18681 -0.19583 0.18333 C -0.17621 0.17986 -0.18628 0.21852 -0.17708 0.20972 C -0.16788 0.20093 -0.16284 0.14838 -0.14062 0.13056 C -0.1184 0.11273 -0.06718 0.12454 -0.04375 0.10278 C -0.02031 0.08102 -0.01024 0.04051 -2.5E-6 3.7037E-7 " pathEditMode="relative" rAng="0" ptsTypes="aaaaaaaaaaaaaaaaaaaa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67667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Вычислите длину каждого маршрута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2060848"/>
            <a:ext cx="74168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На сколько больше надо проехать во вторник, чем в четверг?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140968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На сколько больше надо проехать в среду, чем в субботу?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5" y="4293096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На сколько километров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Дубиха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ближе к Сосновке, чем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Кленики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Е.В. Ерохина «Игровые уроки математики» М.: «Грамотей», 2008 г.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Сложение и вычитание десятичных дробей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отработка навыка сложения и вычитания десятичных дробей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indent="0" algn="just">
              <a:buNone/>
            </a:pPr>
            <a:r>
              <a:rPr lang="ru-RU" dirty="0" smtClean="0"/>
              <a:t>Среди раздольных лугов, полей, лесов и болот затерялся бы поселок </a:t>
            </a:r>
            <a:r>
              <a:rPr lang="ru-RU" dirty="0" err="1" smtClean="0"/>
              <a:t>Осиновск</a:t>
            </a:r>
            <a:r>
              <a:rPr lang="ru-RU" dirty="0" smtClean="0"/>
              <a:t>. Затерялся бы, может быть, если бы не было в </a:t>
            </a:r>
            <a:r>
              <a:rPr lang="ru-RU" smtClean="0"/>
              <a:t>нем современной</a:t>
            </a:r>
            <a:r>
              <a:rPr lang="ru-RU" dirty="0" smtClean="0"/>
              <a:t>	 животноводческой фермы. На ферме многочисленное стадо коров,  а молоко с этой фермы славится во всей округе.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Каждое утро дядя Егор гордо садится за руль соей машины и согласно заключенным договорам развозит молоко по окрестным деревням и дачным поселкам. А там его уже ждут каждый день, кроме воскресенья. На каждый день – свой маршрут.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шин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081586" y="2636912"/>
            <a:ext cx="822054" cy="40328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7668344" y="1844824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259632" y="1556792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64088" y="270892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1111E-6 C 0.01753 -0.00579 0.03507 -0.01134 0.06458 -0.03472 C 0.09409 -0.0581 0.14913 -0.12477 0.17708 -0.14004 C 0.20503 -0.15532 0.23368 -0.11204 0.23229 -0.12616 C 0.2309 -0.14051 0.21059 -0.19352 0.16875 -0.22639 C 0.12691 -0.25903 0.0467 -0.30463 -0.01875 -0.32338 C -0.0842 -0.34213 -0.15052 -0.36134 -0.22396 -0.33866 C -0.2974 -0.31597 -0.41719 -0.22384 -0.45938 -0.18727 C -0.50157 -0.15069 -0.47396 -0.14398 -0.47709 -0.11921 C -0.48021 -0.09467 -0.48525 -0.05162 -0.47813 -0.04028 C -0.47101 -0.0287 -0.44393 -0.0625 -0.43438 -0.05 C -0.42483 -0.03727 -0.43594 0.03033 -0.42084 0.03611 C -0.40573 0.0419 -0.37049 -0.00532 -0.34375 -0.01504 C -0.31702 -0.025 -0.28889 -0.0287 -0.26042 -0.02361 C -0.23195 -0.01829 -0.20729 0.01065 -0.17292 0.01528 C -0.13854 0.02014 -0.07448 0.00718 -0.05417 0.00556 " pathEditMode="relative" ptsTypes="aaaaaaaaaaaaaa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ин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860032" y="2564904"/>
            <a:ext cx="1043608" cy="511975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7524328" y="4869160"/>
            <a:ext cx="360040" cy="36004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508104" y="2564904"/>
            <a:ext cx="360040" cy="36004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1.85185E-6 C -0.02101 0.01875 0.0257 -0.02199 0.05313 -0.04583 C 0.08056 -0.06967 0.13976 -0.12523 0.16459 -0.14305 C 0.18941 -0.16088 0.1849 -0.16898 0.20209 -0.15277 C 0.21927 -0.13657 0.25191 -0.08125 0.26771 -0.04583 C 0.28351 -0.01041 0.29184 0.01922 0.29688 0.05973 C 0.30191 0.10024 0.30625 0.16389 0.29792 0.19723 C 0.28959 0.23056 0.26372 0.24237 0.24688 0.25973 C 0.23004 0.27709 0.18924 0.30834 0.19688 0.30139 C 0.20452 0.29445 0.27622 0.26135 0.29271 0.21806 C 0.3092 0.17477 0.30886 0.10093 0.29584 0.04167 C 0.28281 -0.01759 0.23403 -0.10416 0.21459 -0.1375 C 0.19514 -0.17083 0.21545 -0.1824 0.17917 -0.15833 C 0.14288 -0.13425 0.02101 -0.01875 6.93889E-18 -1.85185E-6 Z " pathEditMode="relative" ptsTypes="aaaaaaaaaaaa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ин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2564904"/>
            <a:ext cx="1043608" cy="511975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987824" y="6309320"/>
            <a:ext cx="288032" cy="2880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40352" y="1700808"/>
            <a:ext cx="288032" cy="2880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87624" y="1556792"/>
            <a:ext cx="288032" cy="2880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36096" y="2708920"/>
            <a:ext cx="288032" cy="2880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0.0088 C 0.01806 0.01667 -0.00503 0.05347 -0.02118 0.0713 C -0.0375 0.08912 -0.07101 0.10787 -0.09097 0.11574 C -0.11111 0.12361 -0.13264 0.10556 -0.14201 0.11852 C -0.15139 0.13148 -0.13229 0.18519 -0.14722 0.19352 C -0.16215 0.20185 -0.20521 0.15486 -0.2316 0.16852 C -0.25798 0.18218 -0.29375 0.23287 -0.30555 0.27547 C -0.31736 0.31806 -0.31198 0.38079 -0.30243 0.42408 C -0.29288 0.46736 -0.27101 0.5294 -0.24826 0.53519 C -0.22552 0.54097 -0.2 0.48681 -0.16597 0.4588 C -0.13194 0.43079 -0.07291 0.38635 -0.0441 0.36713 C -0.01528 0.34792 -0.00538 0.36389 0.00677 0.34352 C 0.01927 0.32315 0.02084 0.26551 0.02986 0.24491 C 0.03889 0.22431 0.05209 0.24051 0.06111 0.21991 C 0.07014 0.19931 0.06736 0.14352 0.08403 0.1213 C 0.10052 0.09908 0.14705 0.10209 0.16111 0.08658 C 0.17518 0.07107 0.15538 0.05417 0.1684 0.02824 C 0.18143 0.00232 0.22691 -0.04166 0.23924 -0.06898 C 0.25156 -0.09629 0.24497 -0.12338 0.24236 -0.13565 C 0.23976 -0.14791 0.25243 -0.16342 0.22361 -0.14259 C 0.19479 -0.12176 0.12396 -0.03634 0.06927 -0.01065 C 0.01493 0.01505 -0.05746 0.01574 -0.10347 0.01158 C -0.14965 0.00741 -0.1658 -0.03727 -0.20764 -0.03565 C -0.24948 -0.03403 -0.32552 0.02315 -0.35451 0.0213 C -0.38351 0.01945 -0.37101 -0.0331 -0.3816 -0.04676 C -0.39219 -0.06041 -0.40989 -0.0581 -0.41805 -0.06065 C -0.42621 -0.06319 -0.42726 -0.04629 -0.43055 -0.06203 C -0.43385 -0.07778 -0.43732 -0.1544 -0.43785 -0.15509 C -0.43837 -0.15578 -0.44288 -0.08333 -0.43368 -0.0662 C -0.42448 -0.04907 -0.3941 -0.06828 -0.38264 -0.05231 C -0.37118 -0.03634 -0.38507 0.02685 -0.36493 0.02963 C -0.34479 0.03241 -0.30798 -0.03472 -0.2618 -0.03565 C -0.21562 -0.03657 -0.13351 0.0169 -0.08785 0.02408 C -0.04219 0.03125 -0.00416 0.00093 0.00677 0.0088 Z " pathEditMode="relative" rAng="0" ptsTypes="aaaaaaaaaaaaaaaaaaaaaaaaaaaaaaaa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ин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2564904"/>
            <a:ext cx="1043608" cy="511975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987824" y="6309320"/>
            <a:ext cx="288032" cy="2880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364088" y="2708920"/>
            <a:ext cx="288032" cy="2880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C -0.00191 0.01296 -0.00833 0.02616 -0.01458 0.03611 C -0.01753 0.04074 -0.01892 0.04514 -0.02291 0.04861 C -0.02534 0.05856 -0.03889 0.06504 -0.04583 0.06805 C -0.05225 0.07083 -0.05902 0.07176 -0.06562 0.07361 C -0.07239 0.07546 -0.07795 0.08125 -0.08437 0.08333 C -0.09288 0.08611 -0.10052 0.08773 -0.10937 0.08889 C -0.11597 0.0919 -0.12326 0.09213 -0.1302 0.09305 C -0.13246 0.10231 -0.1342 0.11157 -0.13645 0.12083 C -0.13802 0.14398 -0.13889 0.15787 -0.15729 0.16389 C -0.16562 0.16342 -0.17395 0.16366 -0.18229 0.1625 C -0.1835 0.16227 -0.1842 0.16041 -0.18541 0.15972 C -0.18836 0.15787 -0.19201 0.1581 -0.19479 0.15555 C -0.20225 0.14884 -0.19861 0.15069 -0.2052 0.14861 C -0.22239 0.13333 -0.23871 0.14653 -0.25208 0.15833 C -0.25625 0.16666 -0.26406 0.17153 -0.26666 0.18194 C -0.26788 0.18703 -0.27031 0.19074 -0.27187 0.19583 C -0.27343 0.20116 -0.27465 0.20764 -0.27708 0.2125 C -0.28038 0.21921 -0.28715 0.22592 -0.28958 0.23333 C -0.29166 0.23958 -0.29427 0.24768 -0.29583 0.25416 C -0.30069 0.31319 -0.29913 0.25416 -0.29687 0.39861 C -0.2967 0.40694 -0.29357 0.41504 -0.28854 0.41944 C -0.28784 0.42083 -0.28732 0.42245 -0.28645 0.42361 C -0.28559 0.42477 -0.2842 0.425 -0.28333 0.42639 C -0.28194 0.4287 -0.28142 0.43217 -0.2802 0.43472 C -0.2776 0.44907 -0.27708 0.46528 -0.27083 0.47778 C -0.27031 0.48102 -0.26805 0.49699 -0.26666 0.5 C -0.26597 0.50116 -0.26458 0.50116 -0.26354 0.50139 C -0.26007 0.50208 -0.25659 0.50231 -0.25312 0.50278 C -0.25034 0.50231 -0.24705 0.50347 -0.24479 0.50139 C -0.2427 0.49953 -0.24427 0.4875 -0.24479 0.48611 C -0.24861 0.47754 -0.25399 0.47778 -0.25833 0.47083 C -0.26059 0.46736 -0.2625 0.45833 -0.2625 0.45833 C -0.26319 0.45046 -0.26389 0.43958 -0.26562 0.43194 C -0.26666 0.42708 -0.271 0.41921 -0.27291 0.41528 C -0.27639 0.4081 -0.27673 0.39745 -0.2802 0.39028 C -0.28333 0.38379 -0.28663 0.37685 -0.28854 0.36944 C -0.29062 0.34722 -0.29097 0.33703 -0.29166 0.30972 C -0.29132 0.29259 -0.29132 0.27546 -0.29062 0.25833 C -0.2901 0.24491 -0.28142 0.2287 -0.27604 0.21805 C -0.27118 0.20833 -0.26736 0.19676 -0.26145 0.1875 C -0.25798 0.18194 -0.25295 0.17847 -0.24895 0.17361 C -0.23628 0.15856 -0.23455 0.15463 -0.2177 0.14722 C -0.20955 0.15092 -0.2026 0.15671 -0.19479 0.16111 C -0.1908 0.16342 -0.18854 0.16157 -0.18437 0.16528 C -0.17743 0.17129 -0.16736 0.17708 -0.15937 0.17916 C -0.15382 0.1787 -0.14826 0.1787 -0.1427 0.17778 C -0.14045 0.17731 -0.13645 0.175 -0.13645 0.175 C -0.13211 0.16921 -0.13142 0.16319 -0.1302 0.15555 C -0.1309 0.13009 -0.13142 0.12129 -0.13437 0.10139 C -0.13194 0.08819 -0.13507 0.09722 -0.11666 0.09722 C -0.09965 0.09722 -0.08264 0.09629 -0.06562 0.09583 C -0.05711 0.09213 -0.04913 0.08703 -0.04062 0.08333 C -0.03576 0.08125 -0.03038 0.08055 -0.02604 0.07639 C -0.02014 0.0706 -0.02534 0.07407 -0.02083 0.06805 C -0.01545 0.06088 -0.00955 0.05301 -0.00312 0.04722 C 0.00052 0.03981 0.00452 0.03333 0.0073 0.025 C 0.0073 0.025 0.0099 0.01458 0.01042 0.0125 C 0.01077 0.01111 0.01146 0.00833 0.01146 0.00833 C 0.01216 0.00069 0.01355 -0.00741 0.01355 -0.01528 " pathEditMode="relative" ptsTypes="f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шин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2564904"/>
            <a:ext cx="1043608" cy="511975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059832" y="6453336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115616" y="4365104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03648" y="1556792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364088" y="2708920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C -0.01736 0.03588 -0.03455 0.07199 -0.05833 0.09028 C -0.08211 0.10857 -0.1283 0.09514 -0.14271 0.10972 C -0.15729 0.12431 -0.13229 0.16875 -0.14583 0.17778 C -0.15937 0.18681 -0.19982 0.15602 -0.22396 0.16389 C -0.24809 0.17176 -0.27725 0.18496 -0.29062 0.225 C -0.30416 0.26505 -0.30833 0.35625 -0.30521 0.40417 C -0.30225 0.45209 -0.26389 0.5 -0.27187 0.5125 C -0.27986 0.525 -0.32291 0.50903 -0.35312 0.47917 C -0.38333 0.44931 -0.43368 0.37222 -0.45312 0.33334 C -0.47257 0.29445 -0.46041 0.28449 -0.46979 0.24584 C -0.47916 0.20718 -0.496 0.13588 -0.50937 0.10139 C -0.52274 0.0669 -0.54548 0.06621 -0.55 0.03889 C -0.55451 0.01158 -0.54722 -0.02824 -0.53646 -0.0625 C -0.52569 -0.09676 -0.50069 -0.14722 -0.48541 -0.16666 C -0.47014 -0.18611 -0.45312 -0.19097 -0.44479 -0.17916 C -0.43663 -0.16736 -0.44305 -0.11481 -0.43541 -0.09583 C -0.42777 -0.07685 -0.40868 -0.08217 -0.39896 -0.06528 C -0.38923 -0.04838 -0.39357 -0.00069 -0.37708 0.00556 C -0.36059 0.01181 -0.32812 -0.01991 -0.3 -0.02778 C -0.27187 -0.03565 -0.2375 -0.04606 -0.20833 -0.04166 C -0.17916 -0.03727 -0.15937 -0.00671 -0.125 -0.00139 C -0.0908 0.00394 -0.02343 -0.00833 -0.00312 -0.00972 " pathEditMode="relative" rAng="0" ptsTypes="aaaaaaaaaaaaaaaaaaaaa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165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Рейс каждый день, кроме воскресенья</vt:lpstr>
      <vt:lpstr>Сложение и вычитание десятичных дробей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Вопросы: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Рейс каждый день, кроме воскресенья</dc:title>
  <dc:creator>Kostya</dc:creator>
  <cp:lastModifiedBy>Kostya</cp:lastModifiedBy>
  <cp:revision>9</cp:revision>
  <dcterms:created xsi:type="dcterms:W3CDTF">2017-11-22T10:50:54Z</dcterms:created>
  <dcterms:modified xsi:type="dcterms:W3CDTF">2017-11-22T12:06:34Z</dcterms:modified>
</cp:coreProperties>
</file>