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58" r:id="rId5"/>
    <p:sldId id="266" r:id="rId6"/>
    <p:sldId id="259" r:id="rId7"/>
    <p:sldId id="260" r:id="rId8"/>
    <p:sldId id="261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11" autoAdjust="0"/>
    <p:restoredTop sz="94660"/>
  </p:normalViewPr>
  <p:slideViewPr>
    <p:cSldViewPr>
      <p:cViewPr varScale="1">
        <p:scale>
          <a:sx n="78" d="100"/>
          <a:sy n="78" d="100"/>
        </p:scale>
        <p:origin x="-16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76C10BA-D801-409A-80C6-AFBAA1D3EA16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3CBF117-04A3-40B1-B471-D29C9F345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Мордовскяй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latin typeface="Arial" charset="0"/>
              </a:rPr>
              <a:t>Оперань и Балетонь театрась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latin typeface="Arial" charset="0"/>
              </a:rPr>
              <a:t>Ледовай дворецсь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latin typeface="Arial" charset="0"/>
              </a:rPr>
              <a:t>Спортивнай комплекссь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810D4-D418-4C00-8B82-5C1EFE7BD9C6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B021-1133-4463-BFBF-5C55C6B568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248CB-5FE4-4294-8752-49C38A1F5009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68DA4-1331-4924-A966-565862C70D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DB751-F456-4E5C-8BE8-8086F63447FB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D7F0E-FB57-4876-BF38-E8E1063B6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CB3F0-F4A1-4974-A72D-65A00D607068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950B4-F2F2-4195-B1EF-6BC65F02A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598AF-D2AF-4841-93A4-7B065F3C41A4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9A073-9C42-4999-9F58-634483A78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EC7EA-C6F7-46AF-AF5A-392C99373340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2FD99-6799-42E6-9887-AE197C15C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84647-A06E-48EF-B7C9-7A8DFCBD611A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8E76D6-97A1-4CAC-AD73-603FBE784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6827A-B4E7-4FF2-B6EB-8F8839B439DA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130C6-7A53-484B-9CA1-CFFEBBF85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DBFE1-F1AA-4A2D-8BF1-7BF4E6C24F74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7863B-9C1C-469D-B889-B16666284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88141-6DFC-4099-908C-6CD12CE07B05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B2E2-F075-45B6-949F-75FD706848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29844-6CC0-4DAD-AB89-B6A2EB5EC9B0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53170-CBBF-4DF8-8524-CFFAE23A8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85E459-FB4A-46E0-B6EB-9D72B7AF7E5D}" type="datetimeFigureOut">
              <a:rPr lang="ru-RU"/>
              <a:pPr>
                <a:defRPr/>
              </a:pPr>
              <a:t>04.01.2018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CA5DA7-0705-48E8-8550-F9A980CEA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3dsaransk.ru/files/uploads/images/park3.jpg" TargetMode="External"/><Relationship Id="rId13" Type="http://schemas.openxmlformats.org/officeDocument/2006/relationships/image" Target="../media/image17.jpeg"/><Relationship Id="rId3" Type="http://schemas.openxmlformats.org/officeDocument/2006/relationships/image" Target="../media/image1.gif"/><Relationship Id="rId7" Type="http://schemas.openxmlformats.org/officeDocument/2006/relationships/image" Target="../media/image14.jpeg"/><Relationship Id="rId12" Type="http://schemas.openxmlformats.org/officeDocument/2006/relationships/hyperlink" Target="http://3dsaransk.ru/files/uploads/images/park1.jpg" TargetMode="External"/><Relationship Id="rId2" Type="http://schemas.openxmlformats.org/officeDocument/2006/relationships/image" Target="http://3dsaransk.ru/design/images/headerArrow.p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3dsaransk.ru/files/uploads/images/park2.jpg" TargetMode="External"/><Relationship Id="rId11" Type="http://schemas.openxmlformats.org/officeDocument/2006/relationships/image" Target="../media/image16.jpeg"/><Relationship Id="rId5" Type="http://schemas.openxmlformats.org/officeDocument/2006/relationships/image" Target="../media/image13.jpeg"/><Relationship Id="rId15" Type="http://schemas.openxmlformats.org/officeDocument/2006/relationships/image" Target="../media/image18.jpeg"/><Relationship Id="rId10" Type="http://schemas.openxmlformats.org/officeDocument/2006/relationships/hyperlink" Target="http://3dsaransk.ru/files/uploads/images/park5.jpg" TargetMode="External"/><Relationship Id="rId4" Type="http://schemas.openxmlformats.org/officeDocument/2006/relationships/hyperlink" Target="http://3dsaransk.ru/files/uploads/images/park4.jpg" TargetMode="External"/><Relationship Id="rId9" Type="http://schemas.openxmlformats.org/officeDocument/2006/relationships/image" Target="../media/image15.jpeg"/><Relationship Id="rId14" Type="http://schemas.openxmlformats.org/officeDocument/2006/relationships/hyperlink" Target="http://3dsaransk.ru/files/uploads/images/park6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http://3dsaransk.ru/design/images/headerArrow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3dsaransk.ru/files/uploads/images/park4.jpg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088232"/>
          </a:xfrm>
          <a:solidFill>
            <a:srgbClr val="92D05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Саранск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ошень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достопримечательносттне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339752" y="3886200"/>
            <a:ext cx="4968552" cy="1487016"/>
          </a:xfr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Аноклазе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МБОУ «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Мордовско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– Полянская СОШ»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мокшень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кялень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литературань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тонафтысь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Моисеева Л.М.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339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5964238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5964238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5964238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788" y="5964238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115888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15888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115888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15888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8" descr="Арка. Спуск к парку. 1918 г. 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1484313"/>
            <a:ext cx="2951162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0" descr="Памятник А.С. Пушкину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63938" y="1052513"/>
            <a:ext cx="23050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12" descr="Закладка парка. 1930-е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9388" y="4076700"/>
            <a:ext cx="32908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14" descr="Кинотеатр &quot;Летний&quot;">
            <a:hlinkClick r:id="rId10"/>
          </p:cNvPr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63938" y="4905375"/>
            <a:ext cx="3313112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6" descr="Кафе">
            <a:hlinkClick r:id="rId12"/>
          </p:cNvPr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084888" y="908050"/>
            <a:ext cx="28575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8" descr="7">
            <a:hlinkClick r:id="rId14"/>
          </p:cNvPr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156325" y="3213100"/>
            <a:ext cx="27336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457200" y="1052513"/>
            <a:ext cx="8229600" cy="1081087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B0F0"/>
                </a:solidFill>
              </a:rPr>
              <a:t>Национальнай театрась</a:t>
            </a:r>
          </a:p>
        </p:txBody>
      </p:sp>
      <p:pic>
        <p:nvPicPr>
          <p:cNvPr id="15362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9" descr="cap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916113"/>
            <a:ext cx="4173537" cy="3798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ita-2094-444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8175" y="908050"/>
            <a:ext cx="4321175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10" descr="uz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10" descr="uz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10" descr="uz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0" descr="uz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Rectangle 14"/>
          <p:cNvSpPr>
            <a:spLocks noChangeArrowheads="1"/>
          </p:cNvSpPr>
          <p:nvPr/>
        </p:nvSpPr>
        <p:spPr bwMode="auto">
          <a:xfrm>
            <a:off x="323850" y="4221163"/>
            <a:ext cx="8640763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ru-RU" sz="2000">
                <a:solidFill>
                  <a:schemeClr val="hlink"/>
                </a:solidFill>
              </a:rPr>
              <a:t>Мордовскяй Государственнай национальнай драматическяй театрась панчф 1989-це кизоня августть 1-це шистонза. Сон ульсь ташта зданияса. Зрительнай залсь ульсь ёмланя. Эсонза 35 вастоль.</a:t>
            </a:r>
          </a:p>
          <a:p>
            <a:pPr>
              <a:spcBef>
                <a:spcPct val="30000"/>
              </a:spcBef>
            </a:pPr>
            <a:r>
              <a:rPr lang="ru-RU" sz="2000">
                <a:solidFill>
                  <a:schemeClr val="hlink"/>
                </a:solidFill>
              </a:rPr>
              <a:t>2007-це кизоня театрась получась од здания. Панчфоль 21 июльста 2007 –це кизоня.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576262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0000FF"/>
                </a:solidFill>
              </a:rPr>
              <a:t>С. Д. Эрьзянь лемса музейсь</a:t>
            </a:r>
          </a:p>
        </p:txBody>
      </p:sp>
      <p:pic>
        <p:nvPicPr>
          <p:cNvPr id="18434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538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0" descr="uz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9" descr="11922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060575"/>
            <a:ext cx="424815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AutoShape 11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AutoShape 13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41" name="Picture 15" descr="mordovskij-muzej-izobrazitelnyh-iskusstv-im-sd-erz_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7538" y="1700213"/>
            <a:ext cx="4392612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thumb_3872_atlas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08050"/>
            <a:ext cx="30956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7" descr="2390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0063" y="1052513"/>
            <a:ext cx="3087687" cy="213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11" descr="8876735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3644900"/>
            <a:ext cx="3529013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 descr="uz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7050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0" descr="uz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7900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10" descr="uz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1775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0" descr="uz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7088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8636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FF"/>
                </a:solidFill>
              </a:rPr>
              <a:t>Оперань и Балетонь театрась</a:t>
            </a:r>
          </a:p>
        </p:txBody>
      </p:sp>
      <p:pic>
        <p:nvPicPr>
          <p:cNvPr id="20482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3" descr="C:\Users\User\Desktop\нов яуше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484313"/>
            <a:ext cx="4176713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AutoShape 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Rectangle 9"/>
          <p:cNvSpPr>
            <a:spLocks noChangeArrowheads="1"/>
          </p:cNvSpPr>
          <p:nvPr/>
        </p:nvSpPr>
        <p:spPr bwMode="auto">
          <a:xfrm>
            <a:off x="5148263" y="1628775"/>
            <a:ext cx="3671887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ru-RU" sz="2400">
                <a:solidFill>
                  <a:schemeClr val="hlink"/>
                </a:solidFill>
              </a:rPr>
              <a:t>Оперань и Балетонь театрась ушедозе эсь творческяй кинц 20-це кизотнень ушетксста. Васендакиге сон лемневсь опернайкс меле музыкально – драматическяйкс. Тяни лемневи И.Яушевонь лемса Музыкальнай театракс.</a:t>
            </a:r>
          </a:p>
        </p:txBody>
      </p:sp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229600" cy="100806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FF"/>
                </a:solidFill>
              </a:rPr>
              <a:t>Ледовай дворецсь</a:t>
            </a:r>
          </a:p>
        </p:txBody>
      </p:sp>
      <p:pic>
        <p:nvPicPr>
          <p:cNvPr id="22530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AutoShape 8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35" name="Picture 10" descr="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989138"/>
            <a:ext cx="4176712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Rectangle 10"/>
          <p:cNvSpPr>
            <a:spLocks noChangeArrowheads="1"/>
          </p:cNvSpPr>
          <p:nvPr/>
        </p:nvSpPr>
        <p:spPr bwMode="auto">
          <a:xfrm>
            <a:off x="4427538" y="2060575"/>
            <a:ext cx="4465637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30000"/>
              </a:spcBef>
            </a:pPr>
            <a:r>
              <a:rPr lang="ru-RU" sz="2000">
                <a:solidFill>
                  <a:srgbClr val="0000FF"/>
                </a:solidFill>
              </a:rPr>
              <a:t>Ледовай дворецсь ульсь строяф кафта кизоста. Панжевсь 2007-це кизоня 19 – це октябрьста.</a:t>
            </a:r>
          </a:p>
          <a:p>
            <a:pPr eaLnBrk="0" hangingPunct="0">
              <a:spcBef>
                <a:spcPct val="30000"/>
              </a:spcBef>
            </a:pPr>
            <a:r>
              <a:rPr lang="ru-RU" sz="2000">
                <a:solidFill>
                  <a:srgbClr val="0000FF"/>
                </a:solidFill>
              </a:rPr>
              <a:t>Площадец – 13 тёжятть кв. м.эсонза кафта ледовай оренат, колма хореографическяй залхт, тренажёрнай зал, прес – центра, кафе, бар, фитнес – центра, соляри.</a:t>
            </a:r>
          </a:p>
          <a:p>
            <a:pPr eaLnBrk="0" hangingPunct="0">
              <a:spcBef>
                <a:spcPct val="30000"/>
              </a:spcBef>
            </a:pPr>
            <a:r>
              <a:rPr lang="ru-RU" sz="2000">
                <a:solidFill>
                  <a:srgbClr val="0000FF"/>
                </a:solidFill>
              </a:rPr>
              <a:t>Главнай ледовай оренати тяльги 3000 ваны.</a:t>
            </a: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836613"/>
            <a:ext cx="8229600" cy="93662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smtClean="0">
                <a:solidFill>
                  <a:srgbClr val="0000FF"/>
                </a:solidFill>
              </a:rPr>
              <a:t>«Мордовия» спорткомплекссь</a:t>
            </a:r>
          </a:p>
        </p:txBody>
      </p:sp>
      <p:pic>
        <p:nvPicPr>
          <p:cNvPr id="24578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48488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0"/>
            <a:ext cx="2016125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Rectangle 8"/>
          <p:cNvSpPr>
            <a:spLocks noChangeArrowheads="1"/>
          </p:cNvSpPr>
          <p:nvPr/>
        </p:nvSpPr>
        <p:spPr bwMode="auto">
          <a:xfrm>
            <a:off x="4787900" y="1844675"/>
            <a:ext cx="4105275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FF"/>
                </a:solidFill>
              </a:rPr>
              <a:t>Спортивнай комплекссь панчфоль 2004-це кизоня 18 –це сентябрьста.</a:t>
            </a:r>
          </a:p>
          <a:p>
            <a:r>
              <a:rPr lang="ru-RU" sz="2000">
                <a:solidFill>
                  <a:srgbClr val="0000FF"/>
                </a:solidFill>
              </a:rPr>
              <a:t>Спортивнай комплексса улихть:</a:t>
            </a:r>
          </a:p>
          <a:p>
            <a:r>
              <a:rPr lang="ru-RU" sz="2000">
                <a:solidFill>
                  <a:srgbClr val="0000FF"/>
                </a:solidFill>
              </a:rPr>
              <a:t> боксёрскяй зал, художественнай гимнастикань зал, бассейна, бильярнай шрат, фитнес-залхт, фитнес – бар, салон красоты, сауна, медицинскяй центра, кафе, спортивнай товаронь лавка, конференц-зал – 50 васта. Игравой комната иттненди.</a:t>
            </a:r>
          </a:p>
        </p:txBody>
      </p:sp>
      <p:pic>
        <p:nvPicPr>
          <p:cNvPr id="24583" name="Picture 11" descr="photo_12414_100776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773238"/>
            <a:ext cx="4392613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link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1268413"/>
            <a:ext cx="8229600" cy="9366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FF"/>
                </a:solidFill>
              </a:rPr>
              <a:t>А. С. Пушкинонь лемса парксь </a:t>
            </a:r>
          </a:p>
        </p:txBody>
      </p:sp>
      <p:pic>
        <p:nvPicPr>
          <p:cNvPr id="26627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10" descr="uz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88913"/>
            <a:ext cx="2016125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5" descr="C:\Users\User\Desktop\парк им. а. с. пушки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133600"/>
            <a:ext cx="4537075" cy="460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Picture 9" descr="Арка. Спуск к парку. 1918 г. 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6825" y="2276475"/>
            <a:ext cx="367188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162</Words>
  <Application>Microsoft Office PowerPoint</Application>
  <PresentationFormat>Экран (4:3)</PresentationFormat>
  <Paragraphs>19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Слайд 1</vt:lpstr>
      <vt:lpstr>Национальнай театрась</vt:lpstr>
      <vt:lpstr>Слайд 3</vt:lpstr>
      <vt:lpstr>С. Д. Эрьзянь лемса музейсь</vt:lpstr>
      <vt:lpstr>Слайд 5</vt:lpstr>
      <vt:lpstr>Оперань и Балетонь театрась</vt:lpstr>
      <vt:lpstr>Ледовай дворецсь</vt:lpstr>
      <vt:lpstr> «Мордовия» спорткомплекссь</vt:lpstr>
      <vt:lpstr>А. С. Пушкинонь лемса парксь 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Саранск ошень достопримечательносттне.</dc:title>
  <dc:creator>user</dc:creator>
  <cp:lastModifiedBy>Света</cp:lastModifiedBy>
  <cp:revision>13</cp:revision>
  <dcterms:created xsi:type="dcterms:W3CDTF">2017-12-30T06:50:50Z</dcterms:created>
  <dcterms:modified xsi:type="dcterms:W3CDTF">2018-01-04T17:25:35Z</dcterms:modified>
</cp:coreProperties>
</file>