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81" r:id="rId14"/>
    <p:sldId id="269" r:id="rId15"/>
    <p:sldId id="280" r:id="rId16"/>
    <p:sldId id="279" r:id="rId17"/>
    <p:sldId id="278" r:id="rId18"/>
    <p:sldId id="282" r:id="rId19"/>
    <p:sldId id="284" r:id="rId20"/>
    <p:sldId id="283" r:id="rId21"/>
    <p:sldId id="277" r:id="rId22"/>
    <p:sldId id="287" r:id="rId23"/>
    <p:sldId id="286" r:id="rId24"/>
    <p:sldId id="285" r:id="rId25"/>
    <p:sldId id="289" r:id="rId26"/>
    <p:sldId id="288" r:id="rId27"/>
    <p:sldId id="292" r:id="rId28"/>
    <p:sldId id="291" r:id="rId29"/>
    <p:sldId id="290" r:id="rId30"/>
    <p:sldId id="270" r:id="rId31"/>
    <p:sldId id="271" r:id="rId32"/>
    <p:sldId id="272" r:id="rId33"/>
    <p:sldId id="273" r:id="rId34"/>
    <p:sldId id="275" r:id="rId35"/>
    <p:sldId id="276" r:id="rId36"/>
    <p:sldId id="27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>
      <p:cViewPr varScale="1">
        <p:scale>
          <a:sx n="70" d="100"/>
          <a:sy n="70" d="100"/>
        </p:scale>
        <p:origin x="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CA1D6-C547-4980-8006-32186C67332B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70E0E623-8055-4E51-BA4A-66F161969019}">
      <dgm:prSet custT="1"/>
      <dgm:spPr/>
      <dgm:t>
        <a:bodyPr/>
        <a:lstStyle/>
        <a:p>
          <a:pPr rtl="0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массаж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дифференцированный логопедический (расслабляющий или активизирующий), зондовый)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28A196-D4EB-480C-9C2B-F83DDC9987E8}" type="parTrans" cxnId="{96AA1429-B2EA-4473-8C09-070205DE80EF}">
      <dgm:prSet/>
      <dgm:spPr/>
      <dgm:t>
        <a:bodyPr/>
        <a:lstStyle/>
        <a:p>
          <a:endParaRPr lang="ru-RU" sz="1800"/>
        </a:p>
      </dgm:t>
    </dgm:pt>
    <dgm:pt modelId="{1C35FD18-5A60-4AB9-9AA3-F0EFDDB8B82C}" type="sibTrans" cxnId="{96AA1429-B2EA-4473-8C09-070205DE80EF}">
      <dgm:prSet/>
      <dgm:spPr/>
      <dgm:t>
        <a:bodyPr/>
        <a:lstStyle/>
        <a:p>
          <a:endParaRPr lang="ru-RU" sz="1800"/>
        </a:p>
      </dgm:t>
    </dgm:pt>
    <dgm:pt modelId="{48DAB73F-867F-4209-9ABC-EDA5B7195BA2}">
      <dgm:prSet custT="1"/>
      <dgm:spPr/>
      <dgm:t>
        <a:bodyPr/>
        <a:lstStyle/>
        <a:p>
          <a:pPr rtl="0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артикуляционная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гимнастика (пассивная, активная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748C04-32B2-477F-88CF-45DEED1ABCEB}" type="parTrans" cxnId="{4A211DC2-C089-4BF9-A456-2804373806E9}">
      <dgm:prSet/>
      <dgm:spPr/>
      <dgm:t>
        <a:bodyPr/>
        <a:lstStyle/>
        <a:p>
          <a:endParaRPr lang="ru-RU" sz="1800"/>
        </a:p>
      </dgm:t>
    </dgm:pt>
    <dgm:pt modelId="{070E5E01-0411-4B0B-A6A9-41DF94A6A832}" type="sibTrans" cxnId="{4A211DC2-C089-4BF9-A456-2804373806E9}">
      <dgm:prSet/>
      <dgm:spPr/>
      <dgm:t>
        <a:bodyPr/>
        <a:lstStyle/>
        <a:p>
          <a:endParaRPr lang="ru-RU" sz="1800"/>
        </a:p>
      </dgm:t>
    </dgm:pt>
    <dgm:pt modelId="{F38D7C89-51A7-4F1A-960E-D99F63B70A9A}">
      <dgm:prSet custT="1"/>
      <dgm:spPr/>
      <dgm:t>
        <a:bodyPr/>
        <a:lstStyle/>
        <a:p>
          <a:pPr rtl="0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физиологического и фонационного дыхания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DAE674F-04B8-457E-A319-49D3E9F7EFBF}" type="parTrans" cxnId="{A9B3508F-9AEF-477C-B312-EE9A4D281A4A}">
      <dgm:prSet/>
      <dgm:spPr/>
      <dgm:t>
        <a:bodyPr/>
        <a:lstStyle/>
        <a:p>
          <a:endParaRPr lang="ru-RU" sz="1800"/>
        </a:p>
      </dgm:t>
    </dgm:pt>
    <dgm:pt modelId="{0BC94D24-A72A-41BB-8BFD-E4B4C1E83F3B}" type="sibTrans" cxnId="{A9B3508F-9AEF-477C-B312-EE9A4D281A4A}">
      <dgm:prSet/>
      <dgm:spPr/>
      <dgm:t>
        <a:bodyPr/>
        <a:lstStyle/>
        <a:p>
          <a:endParaRPr lang="ru-RU" sz="1800"/>
        </a:p>
      </dgm:t>
    </dgm:pt>
    <dgm:pt modelId="{A6EA1D29-99CF-4045-80CE-3FD31F604FAF}">
      <dgm:prSet custT="1"/>
      <dgm:spPr/>
      <dgm:t>
        <a:bodyPr/>
        <a:lstStyle/>
        <a:p>
          <a:pPr rtl="0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голосовые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упражнения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6137C2-86EA-43C8-A5FB-98984F93F3B1}" type="parTrans" cxnId="{50590206-F50D-4407-80CF-7D2673FE6B6E}">
      <dgm:prSet/>
      <dgm:spPr/>
      <dgm:t>
        <a:bodyPr/>
        <a:lstStyle/>
        <a:p>
          <a:endParaRPr lang="ru-RU" sz="1800"/>
        </a:p>
      </dgm:t>
    </dgm:pt>
    <dgm:pt modelId="{DF89393E-0F90-4CA2-8CB9-E7320386DFA8}" type="sibTrans" cxnId="{50590206-F50D-4407-80CF-7D2673FE6B6E}">
      <dgm:prSet/>
      <dgm:spPr/>
      <dgm:t>
        <a:bodyPr/>
        <a:lstStyle/>
        <a:p>
          <a:endParaRPr lang="ru-RU" sz="1800"/>
        </a:p>
      </dgm:t>
    </dgm:pt>
    <dgm:pt modelId="{B52760B0-EF66-4A35-93EB-1445EFCCC810}">
      <dgm:prSet custT="1"/>
      <dgm:spPr/>
      <dgm:t>
        <a:bodyPr/>
        <a:lstStyle/>
        <a:p>
          <a:pPr rtl="0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автоматизация, дифференциация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звуков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08D99F-4BF5-455E-9A16-6F944BF41682}" type="parTrans" cxnId="{EFDF823A-8956-4B83-AD18-F5948AFD72BE}">
      <dgm:prSet/>
      <dgm:spPr/>
      <dgm:t>
        <a:bodyPr/>
        <a:lstStyle/>
        <a:p>
          <a:endParaRPr lang="ru-RU" sz="1800"/>
        </a:p>
      </dgm:t>
    </dgm:pt>
    <dgm:pt modelId="{6D086ADE-28C8-4CE7-88AF-97AFEE0F2028}" type="sibTrans" cxnId="{EFDF823A-8956-4B83-AD18-F5948AFD72BE}">
      <dgm:prSet/>
      <dgm:spPr/>
      <dgm:t>
        <a:bodyPr/>
        <a:lstStyle/>
        <a:p>
          <a:endParaRPr lang="ru-RU" sz="1800"/>
        </a:p>
      </dgm:t>
    </dgm:pt>
    <dgm:pt modelId="{699BB008-4584-435E-A317-83460893BF33}" type="pres">
      <dgm:prSet presAssocID="{DFACA1D6-C547-4980-8006-32186C67332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78CCAF-6BAE-446E-B79F-5478F7ED9DCB}" type="pres">
      <dgm:prSet presAssocID="{70E0E623-8055-4E51-BA4A-66F161969019}" presName="parentLin" presStyleCnt="0"/>
      <dgm:spPr/>
    </dgm:pt>
    <dgm:pt modelId="{7E89A2CD-967E-4DA2-A9AC-2D5DE7B3E109}" type="pres">
      <dgm:prSet presAssocID="{70E0E623-8055-4E51-BA4A-66F16196901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6A3D377-7730-4341-B81F-9CAB37C0448C}" type="pres">
      <dgm:prSet presAssocID="{70E0E623-8055-4E51-BA4A-66F161969019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37A7F5-08B1-476C-ABEA-95A332C3E718}" type="pres">
      <dgm:prSet presAssocID="{70E0E623-8055-4E51-BA4A-66F161969019}" presName="negativeSpace" presStyleCnt="0"/>
      <dgm:spPr/>
    </dgm:pt>
    <dgm:pt modelId="{94B3F9D7-0A17-4A2E-84A8-744EF86CF818}" type="pres">
      <dgm:prSet presAssocID="{70E0E623-8055-4E51-BA4A-66F161969019}" presName="childText" presStyleLbl="conFgAcc1" presStyleIdx="0" presStyleCnt="5">
        <dgm:presLayoutVars>
          <dgm:bulletEnabled val="1"/>
        </dgm:presLayoutVars>
      </dgm:prSet>
      <dgm:spPr/>
    </dgm:pt>
    <dgm:pt modelId="{E1BAC4B7-F263-46D9-99E7-0C7E9C5D80A9}" type="pres">
      <dgm:prSet presAssocID="{1C35FD18-5A60-4AB9-9AA3-F0EFDDB8B82C}" presName="spaceBetweenRectangles" presStyleCnt="0"/>
      <dgm:spPr/>
    </dgm:pt>
    <dgm:pt modelId="{9B9F5F81-3E8A-482C-BC23-D564AA7C9872}" type="pres">
      <dgm:prSet presAssocID="{48DAB73F-867F-4209-9ABC-EDA5B7195BA2}" presName="parentLin" presStyleCnt="0"/>
      <dgm:spPr/>
    </dgm:pt>
    <dgm:pt modelId="{E376CC68-F2B0-4601-B202-45DC4BE1B5DB}" type="pres">
      <dgm:prSet presAssocID="{48DAB73F-867F-4209-9ABC-EDA5B7195BA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45EB957-F479-46F7-B39C-F30030AA4DFD}" type="pres">
      <dgm:prSet presAssocID="{48DAB73F-867F-4209-9ABC-EDA5B7195BA2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89C349-85B1-432F-B3A5-7B1AE2E4870E}" type="pres">
      <dgm:prSet presAssocID="{48DAB73F-867F-4209-9ABC-EDA5B7195BA2}" presName="negativeSpace" presStyleCnt="0"/>
      <dgm:spPr/>
    </dgm:pt>
    <dgm:pt modelId="{1836F445-7901-4A9F-B751-1D47BD87B291}" type="pres">
      <dgm:prSet presAssocID="{48DAB73F-867F-4209-9ABC-EDA5B7195BA2}" presName="childText" presStyleLbl="conFgAcc1" presStyleIdx="1" presStyleCnt="5">
        <dgm:presLayoutVars>
          <dgm:bulletEnabled val="1"/>
        </dgm:presLayoutVars>
      </dgm:prSet>
      <dgm:spPr/>
    </dgm:pt>
    <dgm:pt modelId="{2A7D1CB2-A4A9-465F-ADF2-EAAF397E6A4D}" type="pres">
      <dgm:prSet presAssocID="{070E5E01-0411-4B0B-A6A9-41DF94A6A832}" presName="spaceBetweenRectangles" presStyleCnt="0"/>
      <dgm:spPr/>
    </dgm:pt>
    <dgm:pt modelId="{6CF1AEF0-D96E-43DF-B75E-9B3CDFBB1753}" type="pres">
      <dgm:prSet presAssocID="{F38D7C89-51A7-4F1A-960E-D99F63B70A9A}" presName="parentLin" presStyleCnt="0"/>
      <dgm:spPr/>
    </dgm:pt>
    <dgm:pt modelId="{D009A3D1-93F8-46D8-A119-ECB49405CD97}" type="pres">
      <dgm:prSet presAssocID="{F38D7C89-51A7-4F1A-960E-D99F63B70A9A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257017E5-F92E-420F-8EB9-D165CF50FB01}" type="pres">
      <dgm:prSet presAssocID="{F38D7C89-51A7-4F1A-960E-D99F63B70A9A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1C30B2-F944-4318-A1D5-A92D955760D3}" type="pres">
      <dgm:prSet presAssocID="{F38D7C89-51A7-4F1A-960E-D99F63B70A9A}" presName="negativeSpace" presStyleCnt="0"/>
      <dgm:spPr/>
    </dgm:pt>
    <dgm:pt modelId="{D7BCEE86-96CE-4929-AC0E-543580F16955}" type="pres">
      <dgm:prSet presAssocID="{F38D7C89-51A7-4F1A-960E-D99F63B70A9A}" presName="childText" presStyleLbl="conFgAcc1" presStyleIdx="2" presStyleCnt="5">
        <dgm:presLayoutVars>
          <dgm:bulletEnabled val="1"/>
        </dgm:presLayoutVars>
      </dgm:prSet>
      <dgm:spPr/>
    </dgm:pt>
    <dgm:pt modelId="{D2C47E80-AC46-495C-9705-CB01164493AE}" type="pres">
      <dgm:prSet presAssocID="{0BC94D24-A72A-41BB-8BFD-E4B4C1E83F3B}" presName="spaceBetweenRectangles" presStyleCnt="0"/>
      <dgm:spPr/>
    </dgm:pt>
    <dgm:pt modelId="{898DFE10-CD57-46E1-A8EC-C70634C60403}" type="pres">
      <dgm:prSet presAssocID="{A6EA1D29-99CF-4045-80CE-3FD31F604FAF}" presName="parentLin" presStyleCnt="0"/>
      <dgm:spPr/>
    </dgm:pt>
    <dgm:pt modelId="{D4052006-5D1D-470A-B994-B54733E6C06B}" type="pres">
      <dgm:prSet presAssocID="{A6EA1D29-99CF-4045-80CE-3FD31F604FA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55AF0DC2-2633-48BF-8F9E-C7A6E6BC6B2E}" type="pres">
      <dgm:prSet presAssocID="{A6EA1D29-99CF-4045-80CE-3FD31F604FAF}" presName="parentText" presStyleLbl="node1" presStyleIdx="3" presStyleCnt="5" custScaleX="142857" custLinFactNeighborX="7512" custLinFactNeighborY="-11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33C59-9E7A-4328-B5AA-3470DA8A576D}" type="pres">
      <dgm:prSet presAssocID="{A6EA1D29-99CF-4045-80CE-3FD31F604FAF}" presName="negativeSpace" presStyleCnt="0"/>
      <dgm:spPr/>
    </dgm:pt>
    <dgm:pt modelId="{239E8DA2-4A1E-4B1E-B96A-B3BD23D80A7D}" type="pres">
      <dgm:prSet presAssocID="{A6EA1D29-99CF-4045-80CE-3FD31F604FAF}" presName="childText" presStyleLbl="conFgAcc1" presStyleIdx="3" presStyleCnt="5">
        <dgm:presLayoutVars>
          <dgm:bulletEnabled val="1"/>
        </dgm:presLayoutVars>
      </dgm:prSet>
      <dgm:spPr/>
    </dgm:pt>
    <dgm:pt modelId="{1F6CE2C1-21A1-42BC-A59D-FD74B16EA430}" type="pres">
      <dgm:prSet presAssocID="{DF89393E-0F90-4CA2-8CB9-E7320386DFA8}" presName="spaceBetweenRectangles" presStyleCnt="0"/>
      <dgm:spPr/>
    </dgm:pt>
    <dgm:pt modelId="{0F306DE0-74E9-4934-94F3-A4B53A154C7A}" type="pres">
      <dgm:prSet presAssocID="{B52760B0-EF66-4A35-93EB-1445EFCCC810}" presName="parentLin" presStyleCnt="0"/>
      <dgm:spPr/>
    </dgm:pt>
    <dgm:pt modelId="{F7D7F733-9525-407C-9E3A-6926703E8851}" type="pres">
      <dgm:prSet presAssocID="{B52760B0-EF66-4A35-93EB-1445EFCCC810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F4AAE623-DED3-4F93-82E1-9BA63C68E8BE}" type="pres">
      <dgm:prSet presAssocID="{B52760B0-EF66-4A35-93EB-1445EFCCC810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E51B0-22D8-403F-948F-2227C3FC16D3}" type="pres">
      <dgm:prSet presAssocID="{B52760B0-EF66-4A35-93EB-1445EFCCC810}" presName="negativeSpace" presStyleCnt="0"/>
      <dgm:spPr/>
    </dgm:pt>
    <dgm:pt modelId="{30624C16-B0A1-4BBF-8334-5F2FF1956406}" type="pres">
      <dgm:prSet presAssocID="{B52760B0-EF66-4A35-93EB-1445EFCCC81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A9B3508F-9AEF-477C-B312-EE9A4D281A4A}" srcId="{DFACA1D6-C547-4980-8006-32186C67332B}" destId="{F38D7C89-51A7-4F1A-960E-D99F63B70A9A}" srcOrd="2" destOrd="0" parTransId="{CDAE674F-04B8-457E-A319-49D3E9F7EFBF}" sibTransId="{0BC94D24-A72A-41BB-8BFD-E4B4C1E83F3B}"/>
    <dgm:cxn modelId="{C28E0382-2F30-468C-AA47-F7BDF0CD41FE}" type="presOf" srcId="{B52760B0-EF66-4A35-93EB-1445EFCCC810}" destId="{F7D7F733-9525-407C-9E3A-6926703E8851}" srcOrd="0" destOrd="0" presId="urn:microsoft.com/office/officeart/2005/8/layout/list1"/>
    <dgm:cxn modelId="{4A211DC2-C089-4BF9-A456-2804373806E9}" srcId="{DFACA1D6-C547-4980-8006-32186C67332B}" destId="{48DAB73F-867F-4209-9ABC-EDA5B7195BA2}" srcOrd="1" destOrd="0" parTransId="{75748C04-32B2-477F-88CF-45DEED1ABCEB}" sibTransId="{070E5E01-0411-4B0B-A6A9-41DF94A6A832}"/>
    <dgm:cxn modelId="{FF63550F-EF5E-4316-B9F8-2AEDB0821B88}" type="presOf" srcId="{A6EA1D29-99CF-4045-80CE-3FD31F604FAF}" destId="{D4052006-5D1D-470A-B994-B54733E6C06B}" srcOrd="0" destOrd="0" presId="urn:microsoft.com/office/officeart/2005/8/layout/list1"/>
    <dgm:cxn modelId="{EFDF823A-8956-4B83-AD18-F5948AFD72BE}" srcId="{DFACA1D6-C547-4980-8006-32186C67332B}" destId="{B52760B0-EF66-4A35-93EB-1445EFCCC810}" srcOrd="4" destOrd="0" parTransId="{EF08D99F-4BF5-455E-9A16-6F944BF41682}" sibTransId="{6D086ADE-28C8-4CE7-88AF-97AFEE0F2028}"/>
    <dgm:cxn modelId="{A63C304E-C57C-4B73-BD72-40876EC5915B}" type="presOf" srcId="{70E0E623-8055-4E51-BA4A-66F161969019}" destId="{A6A3D377-7730-4341-B81F-9CAB37C0448C}" srcOrd="1" destOrd="0" presId="urn:microsoft.com/office/officeart/2005/8/layout/list1"/>
    <dgm:cxn modelId="{749C2336-C1DF-40F7-8582-19E1588EAD45}" type="presOf" srcId="{70E0E623-8055-4E51-BA4A-66F161969019}" destId="{7E89A2CD-967E-4DA2-A9AC-2D5DE7B3E109}" srcOrd="0" destOrd="0" presId="urn:microsoft.com/office/officeart/2005/8/layout/list1"/>
    <dgm:cxn modelId="{50590206-F50D-4407-80CF-7D2673FE6B6E}" srcId="{DFACA1D6-C547-4980-8006-32186C67332B}" destId="{A6EA1D29-99CF-4045-80CE-3FD31F604FAF}" srcOrd="3" destOrd="0" parTransId="{3C6137C2-86EA-43C8-A5FB-98984F93F3B1}" sibTransId="{DF89393E-0F90-4CA2-8CB9-E7320386DFA8}"/>
    <dgm:cxn modelId="{96AA1429-B2EA-4473-8C09-070205DE80EF}" srcId="{DFACA1D6-C547-4980-8006-32186C67332B}" destId="{70E0E623-8055-4E51-BA4A-66F161969019}" srcOrd="0" destOrd="0" parTransId="{0C28A196-D4EB-480C-9C2B-F83DDC9987E8}" sibTransId="{1C35FD18-5A60-4AB9-9AA3-F0EFDDB8B82C}"/>
    <dgm:cxn modelId="{3B9855A7-B694-4A40-B0CF-F3389B4C71FC}" type="presOf" srcId="{F38D7C89-51A7-4F1A-960E-D99F63B70A9A}" destId="{D009A3D1-93F8-46D8-A119-ECB49405CD97}" srcOrd="0" destOrd="0" presId="urn:microsoft.com/office/officeart/2005/8/layout/list1"/>
    <dgm:cxn modelId="{AF5FE770-396E-4430-B60B-E91B44407CEE}" type="presOf" srcId="{DFACA1D6-C547-4980-8006-32186C67332B}" destId="{699BB008-4584-435E-A317-83460893BF33}" srcOrd="0" destOrd="0" presId="urn:microsoft.com/office/officeart/2005/8/layout/list1"/>
    <dgm:cxn modelId="{10A1FC4F-4E27-4752-89FE-739028B2EBE6}" type="presOf" srcId="{F38D7C89-51A7-4F1A-960E-D99F63B70A9A}" destId="{257017E5-F92E-420F-8EB9-D165CF50FB01}" srcOrd="1" destOrd="0" presId="urn:microsoft.com/office/officeart/2005/8/layout/list1"/>
    <dgm:cxn modelId="{D9607186-9148-4E36-9295-A4BC380AC332}" type="presOf" srcId="{B52760B0-EF66-4A35-93EB-1445EFCCC810}" destId="{F4AAE623-DED3-4F93-82E1-9BA63C68E8BE}" srcOrd="1" destOrd="0" presId="urn:microsoft.com/office/officeart/2005/8/layout/list1"/>
    <dgm:cxn modelId="{0FCE62AA-10C1-484A-A533-DFB94747B359}" type="presOf" srcId="{48DAB73F-867F-4209-9ABC-EDA5B7195BA2}" destId="{245EB957-F479-46F7-B39C-F30030AA4DFD}" srcOrd="1" destOrd="0" presId="urn:microsoft.com/office/officeart/2005/8/layout/list1"/>
    <dgm:cxn modelId="{9F7063E4-381D-431A-B8AF-1854AD74E858}" type="presOf" srcId="{48DAB73F-867F-4209-9ABC-EDA5B7195BA2}" destId="{E376CC68-F2B0-4601-B202-45DC4BE1B5DB}" srcOrd="0" destOrd="0" presId="urn:microsoft.com/office/officeart/2005/8/layout/list1"/>
    <dgm:cxn modelId="{017316CA-41C0-4C86-8B9B-EA57A327E41D}" type="presOf" srcId="{A6EA1D29-99CF-4045-80CE-3FD31F604FAF}" destId="{55AF0DC2-2633-48BF-8F9E-C7A6E6BC6B2E}" srcOrd="1" destOrd="0" presId="urn:microsoft.com/office/officeart/2005/8/layout/list1"/>
    <dgm:cxn modelId="{823D18F9-1481-4605-A35B-A5481F7E7FE2}" type="presParOf" srcId="{699BB008-4584-435E-A317-83460893BF33}" destId="{A278CCAF-6BAE-446E-B79F-5478F7ED9DCB}" srcOrd="0" destOrd="0" presId="urn:microsoft.com/office/officeart/2005/8/layout/list1"/>
    <dgm:cxn modelId="{DE3A7023-6676-4E57-803F-551CFB31CEFE}" type="presParOf" srcId="{A278CCAF-6BAE-446E-B79F-5478F7ED9DCB}" destId="{7E89A2CD-967E-4DA2-A9AC-2D5DE7B3E109}" srcOrd="0" destOrd="0" presId="urn:microsoft.com/office/officeart/2005/8/layout/list1"/>
    <dgm:cxn modelId="{CBB9BCD6-F05E-4F28-8E00-4EA7296C2B2A}" type="presParOf" srcId="{A278CCAF-6BAE-446E-B79F-5478F7ED9DCB}" destId="{A6A3D377-7730-4341-B81F-9CAB37C0448C}" srcOrd="1" destOrd="0" presId="urn:microsoft.com/office/officeart/2005/8/layout/list1"/>
    <dgm:cxn modelId="{D69EFAD8-617E-40BE-AC59-03492DE8F292}" type="presParOf" srcId="{699BB008-4584-435E-A317-83460893BF33}" destId="{B237A7F5-08B1-476C-ABEA-95A332C3E718}" srcOrd="1" destOrd="0" presId="urn:microsoft.com/office/officeart/2005/8/layout/list1"/>
    <dgm:cxn modelId="{A8357468-E53F-4319-A5A6-FAAB5438C764}" type="presParOf" srcId="{699BB008-4584-435E-A317-83460893BF33}" destId="{94B3F9D7-0A17-4A2E-84A8-744EF86CF818}" srcOrd="2" destOrd="0" presId="urn:microsoft.com/office/officeart/2005/8/layout/list1"/>
    <dgm:cxn modelId="{0FC8CB59-C3DE-4511-A844-5F0FE21B9D0F}" type="presParOf" srcId="{699BB008-4584-435E-A317-83460893BF33}" destId="{E1BAC4B7-F263-46D9-99E7-0C7E9C5D80A9}" srcOrd="3" destOrd="0" presId="urn:microsoft.com/office/officeart/2005/8/layout/list1"/>
    <dgm:cxn modelId="{7B02297B-AAFE-41FD-80E8-8D2689066A80}" type="presParOf" srcId="{699BB008-4584-435E-A317-83460893BF33}" destId="{9B9F5F81-3E8A-482C-BC23-D564AA7C9872}" srcOrd="4" destOrd="0" presId="urn:microsoft.com/office/officeart/2005/8/layout/list1"/>
    <dgm:cxn modelId="{B4DFD7C7-4D73-4BA8-97C1-736A5619AFB5}" type="presParOf" srcId="{9B9F5F81-3E8A-482C-BC23-D564AA7C9872}" destId="{E376CC68-F2B0-4601-B202-45DC4BE1B5DB}" srcOrd="0" destOrd="0" presId="urn:microsoft.com/office/officeart/2005/8/layout/list1"/>
    <dgm:cxn modelId="{0D9F4E93-C77E-4392-8E2E-7E8EF153C6AB}" type="presParOf" srcId="{9B9F5F81-3E8A-482C-BC23-D564AA7C9872}" destId="{245EB957-F479-46F7-B39C-F30030AA4DFD}" srcOrd="1" destOrd="0" presId="urn:microsoft.com/office/officeart/2005/8/layout/list1"/>
    <dgm:cxn modelId="{15CE33BB-7FE4-4000-96EA-D3BF4FD5CEC8}" type="presParOf" srcId="{699BB008-4584-435E-A317-83460893BF33}" destId="{FA89C349-85B1-432F-B3A5-7B1AE2E4870E}" srcOrd="5" destOrd="0" presId="urn:microsoft.com/office/officeart/2005/8/layout/list1"/>
    <dgm:cxn modelId="{8FC028F9-6B7B-4E8F-833C-CED09591E723}" type="presParOf" srcId="{699BB008-4584-435E-A317-83460893BF33}" destId="{1836F445-7901-4A9F-B751-1D47BD87B291}" srcOrd="6" destOrd="0" presId="urn:microsoft.com/office/officeart/2005/8/layout/list1"/>
    <dgm:cxn modelId="{2EF4EEF6-514F-4AD2-A56A-0210D4E678AE}" type="presParOf" srcId="{699BB008-4584-435E-A317-83460893BF33}" destId="{2A7D1CB2-A4A9-465F-ADF2-EAAF397E6A4D}" srcOrd="7" destOrd="0" presId="urn:microsoft.com/office/officeart/2005/8/layout/list1"/>
    <dgm:cxn modelId="{6EEAAE25-7359-41CA-AC0A-C0FD2F21AF4C}" type="presParOf" srcId="{699BB008-4584-435E-A317-83460893BF33}" destId="{6CF1AEF0-D96E-43DF-B75E-9B3CDFBB1753}" srcOrd="8" destOrd="0" presId="urn:microsoft.com/office/officeart/2005/8/layout/list1"/>
    <dgm:cxn modelId="{E9ED9F23-E44A-4FFF-839A-8DF59314ACE1}" type="presParOf" srcId="{6CF1AEF0-D96E-43DF-B75E-9B3CDFBB1753}" destId="{D009A3D1-93F8-46D8-A119-ECB49405CD97}" srcOrd="0" destOrd="0" presId="urn:microsoft.com/office/officeart/2005/8/layout/list1"/>
    <dgm:cxn modelId="{E931FC46-6781-4795-9AC4-2609E0072E96}" type="presParOf" srcId="{6CF1AEF0-D96E-43DF-B75E-9B3CDFBB1753}" destId="{257017E5-F92E-420F-8EB9-D165CF50FB01}" srcOrd="1" destOrd="0" presId="urn:microsoft.com/office/officeart/2005/8/layout/list1"/>
    <dgm:cxn modelId="{85C75FDA-06FD-48F6-8CC6-D8549F8E05A1}" type="presParOf" srcId="{699BB008-4584-435E-A317-83460893BF33}" destId="{321C30B2-F944-4318-A1D5-A92D955760D3}" srcOrd="9" destOrd="0" presId="urn:microsoft.com/office/officeart/2005/8/layout/list1"/>
    <dgm:cxn modelId="{057DDF5C-C0AA-4924-92B4-1758792ADF52}" type="presParOf" srcId="{699BB008-4584-435E-A317-83460893BF33}" destId="{D7BCEE86-96CE-4929-AC0E-543580F16955}" srcOrd="10" destOrd="0" presId="urn:microsoft.com/office/officeart/2005/8/layout/list1"/>
    <dgm:cxn modelId="{6ED38FDD-3DE4-4A65-9F39-88BE1EE0CFC2}" type="presParOf" srcId="{699BB008-4584-435E-A317-83460893BF33}" destId="{D2C47E80-AC46-495C-9705-CB01164493AE}" srcOrd="11" destOrd="0" presId="urn:microsoft.com/office/officeart/2005/8/layout/list1"/>
    <dgm:cxn modelId="{5E8CFF10-E501-48F1-B314-6EF4F0784896}" type="presParOf" srcId="{699BB008-4584-435E-A317-83460893BF33}" destId="{898DFE10-CD57-46E1-A8EC-C70634C60403}" srcOrd="12" destOrd="0" presId="urn:microsoft.com/office/officeart/2005/8/layout/list1"/>
    <dgm:cxn modelId="{E308B16A-E857-4989-BC68-F3778802BFDA}" type="presParOf" srcId="{898DFE10-CD57-46E1-A8EC-C70634C60403}" destId="{D4052006-5D1D-470A-B994-B54733E6C06B}" srcOrd="0" destOrd="0" presId="urn:microsoft.com/office/officeart/2005/8/layout/list1"/>
    <dgm:cxn modelId="{C2A57858-C5DF-41B8-B8E3-3DC3D85A12DC}" type="presParOf" srcId="{898DFE10-CD57-46E1-A8EC-C70634C60403}" destId="{55AF0DC2-2633-48BF-8F9E-C7A6E6BC6B2E}" srcOrd="1" destOrd="0" presId="urn:microsoft.com/office/officeart/2005/8/layout/list1"/>
    <dgm:cxn modelId="{D7AC031A-B275-4468-A217-22336AA87577}" type="presParOf" srcId="{699BB008-4584-435E-A317-83460893BF33}" destId="{FB133C59-9E7A-4328-B5AA-3470DA8A576D}" srcOrd="13" destOrd="0" presId="urn:microsoft.com/office/officeart/2005/8/layout/list1"/>
    <dgm:cxn modelId="{C9763483-A562-49A9-B220-71B272ECC6DB}" type="presParOf" srcId="{699BB008-4584-435E-A317-83460893BF33}" destId="{239E8DA2-4A1E-4B1E-B96A-B3BD23D80A7D}" srcOrd="14" destOrd="0" presId="urn:microsoft.com/office/officeart/2005/8/layout/list1"/>
    <dgm:cxn modelId="{690DB0F4-F7F7-45AE-8C4F-306F0E61B50B}" type="presParOf" srcId="{699BB008-4584-435E-A317-83460893BF33}" destId="{1F6CE2C1-21A1-42BC-A59D-FD74B16EA430}" srcOrd="15" destOrd="0" presId="urn:microsoft.com/office/officeart/2005/8/layout/list1"/>
    <dgm:cxn modelId="{A72EBF13-CCCC-4716-8FAF-64D6162E60D6}" type="presParOf" srcId="{699BB008-4584-435E-A317-83460893BF33}" destId="{0F306DE0-74E9-4934-94F3-A4B53A154C7A}" srcOrd="16" destOrd="0" presId="urn:microsoft.com/office/officeart/2005/8/layout/list1"/>
    <dgm:cxn modelId="{E087A95C-7406-4186-8AD7-9D65614AE033}" type="presParOf" srcId="{0F306DE0-74E9-4934-94F3-A4B53A154C7A}" destId="{F7D7F733-9525-407C-9E3A-6926703E8851}" srcOrd="0" destOrd="0" presId="urn:microsoft.com/office/officeart/2005/8/layout/list1"/>
    <dgm:cxn modelId="{4117E027-8A57-484D-BA5B-9385FC5E820A}" type="presParOf" srcId="{0F306DE0-74E9-4934-94F3-A4B53A154C7A}" destId="{F4AAE623-DED3-4F93-82E1-9BA63C68E8BE}" srcOrd="1" destOrd="0" presId="urn:microsoft.com/office/officeart/2005/8/layout/list1"/>
    <dgm:cxn modelId="{15ECBB82-1044-4274-BFC8-C49F8AEAA003}" type="presParOf" srcId="{699BB008-4584-435E-A317-83460893BF33}" destId="{5A0E51B0-22D8-403F-948F-2227C3FC16D3}" srcOrd="17" destOrd="0" presId="urn:microsoft.com/office/officeart/2005/8/layout/list1"/>
    <dgm:cxn modelId="{4C908BF8-D1AE-4A2B-BE19-FC262DB7D2C1}" type="presParOf" srcId="{699BB008-4584-435E-A317-83460893BF33}" destId="{30624C16-B0A1-4BBF-8334-5F2FF195640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F447D0-2341-4832-A38B-2ACFE4893ED2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E4B98AB-0279-468F-9B8B-DBBB24C28AB3}">
      <dgm:prSet/>
      <dgm:spPr/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</a:rPr>
            <a:t>1.Подготовительный этап</a:t>
          </a:r>
          <a:endParaRPr lang="ru-RU" dirty="0">
            <a:solidFill>
              <a:srgbClr val="002060"/>
            </a:solidFill>
          </a:endParaRPr>
        </a:p>
      </dgm:t>
    </dgm:pt>
    <dgm:pt modelId="{21511CB0-9745-4F1E-B856-6BE07C4869C4}" type="parTrans" cxnId="{90A0EB0F-A865-4AB5-8950-CD961EEBB1F1}">
      <dgm:prSet/>
      <dgm:spPr/>
      <dgm:t>
        <a:bodyPr/>
        <a:lstStyle/>
        <a:p>
          <a:endParaRPr lang="ru-RU"/>
        </a:p>
      </dgm:t>
    </dgm:pt>
    <dgm:pt modelId="{B8DBAEAD-EDF5-423A-B4FD-F61ED90C6B7D}" type="sibTrans" cxnId="{90A0EB0F-A865-4AB5-8950-CD961EEBB1F1}">
      <dgm:prSet/>
      <dgm:spPr/>
      <dgm:t>
        <a:bodyPr/>
        <a:lstStyle/>
        <a:p>
          <a:endParaRPr lang="ru-RU"/>
        </a:p>
      </dgm:t>
    </dgm:pt>
    <dgm:pt modelId="{77F245CB-9BC9-4F70-ADEA-98EF3A667426}">
      <dgm:prSet/>
      <dgm:spPr/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</a:rPr>
            <a:t>2.Этап формирования первичных произносительных навыков</a:t>
          </a:r>
          <a:endParaRPr lang="ru-RU" dirty="0">
            <a:solidFill>
              <a:srgbClr val="002060"/>
            </a:solidFill>
          </a:endParaRPr>
        </a:p>
      </dgm:t>
    </dgm:pt>
    <dgm:pt modelId="{362D7C37-EFA5-49FD-861D-E1F2BC85FC1D}" type="parTrans" cxnId="{1AEEB62A-3720-4D78-AFDA-D34B734B47D0}">
      <dgm:prSet/>
      <dgm:spPr/>
      <dgm:t>
        <a:bodyPr/>
        <a:lstStyle/>
        <a:p>
          <a:endParaRPr lang="ru-RU"/>
        </a:p>
      </dgm:t>
    </dgm:pt>
    <dgm:pt modelId="{D4D5AC27-4875-4D02-BDDC-47D72B2A36A8}" type="sibTrans" cxnId="{1AEEB62A-3720-4D78-AFDA-D34B734B47D0}">
      <dgm:prSet/>
      <dgm:spPr/>
      <dgm:t>
        <a:bodyPr/>
        <a:lstStyle/>
        <a:p>
          <a:endParaRPr lang="ru-RU"/>
        </a:p>
      </dgm:t>
    </dgm:pt>
    <dgm:pt modelId="{AF6BD027-E365-4D33-82BB-F9C6BAF91FDE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Постановка </a:t>
          </a:r>
          <a:r>
            <a:rPr lang="ru-RU" dirty="0" smtClean="0">
              <a:solidFill>
                <a:srgbClr val="002060"/>
              </a:solidFill>
            </a:rPr>
            <a:t>звука</a:t>
          </a:r>
          <a:endParaRPr lang="ru-RU" dirty="0">
            <a:solidFill>
              <a:srgbClr val="002060"/>
            </a:solidFill>
          </a:endParaRPr>
        </a:p>
      </dgm:t>
    </dgm:pt>
    <dgm:pt modelId="{672A91E1-8EE4-4B6F-A39C-A9C95AA0BE8D}" type="parTrans" cxnId="{230A7C29-B6ED-4753-B779-EC5967A210D0}">
      <dgm:prSet/>
      <dgm:spPr/>
      <dgm:t>
        <a:bodyPr/>
        <a:lstStyle/>
        <a:p>
          <a:endParaRPr lang="ru-RU"/>
        </a:p>
      </dgm:t>
    </dgm:pt>
    <dgm:pt modelId="{270AD151-6124-4221-9385-BBC22E7CE63E}" type="sibTrans" cxnId="{230A7C29-B6ED-4753-B779-EC5967A210D0}">
      <dgm:prSet/>
      <dgm:spPr/>
      <dgm:t>
        <a:bodyPr/>
        <a:lstStyle/>
        <a:p>
          <a:endParaRPr lang="ru-RU"/>
        </a:p>
      </dgm:t>
    </dgm:pt>
    <dgm:pt modelId="{CF309508-D3EC-4087-B194-4834483033C2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Автоматизация звука (изолированно, в слогах, в словах, во фразах</a:t>
          </a:r>
          <a:r>
            <a:rPr lang="ru-RU" dirty="0" smtClean="0">
              <a:solidFill>
                <a:srgbClr val="002060"/>
              </a:solidFill>
            </a:rPr>
            <a:t>)</a:t>
          </a:r>
          <a:endParaRPr lang="ru-RU" dirty="0">
            <a:solidFill>
              <a:srgbClr val="002060"/>
            </a:solidFill>
          </a:endParaRPr>
        </a:p>
      </dgm:t>
    </dgm:pt>
    <dgm:pt modelId="{2F0BE1AF-0B64-484A-9CA4-5922CA126C24}" type="parTrans" cxnId="{F54C2B69-B245-4298-9BBE-BF49203C7A93}">
      <dgm:prSet/>
      <dgm:spPr/>
      <dgm:t>
        <a:bodyPr/>
        <a:lstStyle/>
        <a:p>
          <a:endParaRPr lang="ru-RU"/>
        </a:p>
      </dgm:t>
    </dgm:pt>
    <dgm:pt modelId="{8102D7E2-15C0-4565-A386-329581A01BC9}" type="sibTrans" cxnId="{F54C2B69-B245-4298-9BBE-BF49203C7A93}">
      <dgm:prSet/>
      <dgm:spPr/>
      <dgm:t>
        <a:bodyPr/>
        <a:lstStyle/>
        <a:p>
          <a:endParaRPr lang="ru-RU"/>
        </a:p>
      </dgm:t>
    </dgm:pt>
    <dgm:pt modelId="{21F32AE6-69D6-40DF-A671-4AF6B7BABCDC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Дифференциация </a:t>
          </a:r>
          <a:r>
            <a:rPr lang="ru-RU" dirty="0" smtClean="0">
              <a:solidFill>
                <a:srgbClr val="002060"/>
              </a:solidFill>
            </a:rPr>
            <a:t>звука</a:t>
          </a:r>
          <a:endParaRPr lang="ru-RU" dirty="0">
            <a:solidFill>
              <a:srgbClr val="002060"/>
            </a:solidFill>
          </a:endParaRPr>
        </a:p>
      </dgm:t>
    </dgm:pt>
    <dgm:pt modelId="{E7FA97B6-89F9-45A3-9B04-BBD91EC2D4F9}" type="parTrans" cxnId="{D5031E64-8430-4B9C-B7B7-B628FD951B37}">
      <dgm:prSet/>
      <dgm:spPr/>
      <dgm:t>
        <a:bodyPr/>
        <a:lstStyle/>
        <a:p>
          <a:endParaRPr lang="ru-RU"/>
        </a:p>
      </dgm:t>
    </dgm:pt>
    <dgm:pt modelId="{650D5B9F-05C0-4EAE-8B0B-A59A9113B875}" type="sibTrans" cxnId="{D5031E64-8430-4B9C-B7B7-B628FD951B37}">
      <dgm:prSet/>
      <dgm:spPr/>
      <dgm:t>
        <a:bodyPr/>
        <a:lstStyle/>
        <a:p>
          <a:endParaRPr lang="ru-RU"/>
        </a:p>
      </dgm:t>
    </dgm:pt>
    <dgm:pt modelId="{7713C39B-6198-404C-97FC-0B989AA6A29B}">
      <dgm:prSet/>
      <dgm:spPr/>
      <dgm:t>
        <a:bodyPr/>
        <a:lstStyle/>
        <a:p>
          <a:pPr rtl="0"/>
          <a:r>
            <a:rPr lang="ru-RU" b="1" dirty="0" smtClean="0">
              <a:solidFill>
                <a:srgbClr val="002060"/>
              </a:solidFill>
            </a:rPr>
            <a:t>3.Этап формирования коммуникативных умений и навыков</a:t>
          </a:r>
          <a:endParaRPr lang="ru-RU" dirty="0">
            <a:solidFill>
              <a:srgbClr val="002060"/>
            </a:solidFill>
          </a:endParaRPr>
        </a:p>
      </dgm:t>
    </dgm:pt>
    <dgm:pt modelId="{5081AA6E-F789-4224-AAD7-C8A30114A791}" type="parTrans" cxnId="{69E76945-AFC6-4195-B855-CF47B6169CD3}">
      <dgm:prSet/>
      <dgm:spPr/>
      <dgm:t>
        <a:bodyPr/>
        <a:lstStyle/>
        <a:p>
          <a:endParaRPr lang="ru-RU"/>
        </a:p>
      </dgm:t>
    </dgm:pt>
    <dgm:pt modelId="{7EB3799C-0C1D-4ED5-BAD2-DBD3A6440026}" type="sibTrans" cxnId="{69E76945-AFC6-4195-B855-CF47B6169CD3}">
      <dgm:prSet/>
      <dgm:spPr/>
      <dgm:t>
        <a:bodyPr/>
        <a:lstStyle/>
        <a:p>
          <a:endParaRPr lang="ru-RU"/>
        </a:p>
      </dgm:t>
    </dgm:pt>
    <dgm:pt modelId="{D44ECE24-999C-4312-BFCB-DA1CAF600915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Употребление звука во всех ситуациях </a:t>
          </a:r>
          <a:r>
            <a:rPr lang="ru-RU" dirty="0" smtClean="0">
              <a:solidFill>
                <a:srgbClr val="002060"/>
              </a:solidFill>
            </a:rPr>
            <a:t>общения</a:t>
          </a:r>
          <a:endParaRPr lang="ru-RU" dirty="0">
            <a:solidFill>
              <a:srgbClr val="002060"/>
            </a:solidFill>
          </a:endParaRPr>
        </a:p>
      </dgm:t>
    </dgm:pt>
    <dgm:pt modelId="{78B51A4E-0151-4EA7-A5E7-DB78F2872ABF}" type="parTrans" cxnId="{12A8B868-D303-43D6-B31A-9B997C7EEBA4}">
      <dgm:prSet/>
      <dgm:spPr/>
      <dgm:t>
        <a:bodyPr/>
        <a:lstStyle/>
        <a:p>
          <a:endParaRPr lang="ru-RU"/>
        </a:p>
      </dgm:t>
    </dgm:pt>
    <dgm:pt modelId="{8DDE1437-E3DE-4DA5-AFEE-E84CF8224703}" type="sibTrans" cxnId="{12A8B868-D303-43D6-B31A-9B997C7EEBA4}">
      <dgm:prSet/>
      <dgm:spPr/>
      <dgm:t>
        <a:bodyPr/>
        <a:lstStyle/>
        <a:p>
          <a:endParaRPr lang="ru-RU"/>
        </a:p>
      </dgm:t>
    </dgm:pt>
    <dgm:pt modelId="{207233D6-48FF-4C82-B147-DB22754CDDBA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Контроль за речью</a:t>
          </a:r>
          <a:endParaRPr lang="ru-RU" dirty="0">
            <a:solidFill>
              <a:srgbClr val="002060"/>
            </a:solidFill>
          </a:endParaRPr>
        </a:p>
      </dgm:t>
    </dgm:pt>
    <dgm:pt modelId="{8892491C-6CD9-498F-9F4A-D63E554936FA}" type="parTrans" cxnId="{22B02D74-C52C-4BEE-960A-2B2797261223}">
      <dgm:prSet/>
      <dgm:spPr/>
      <dgm:t>
        <a:bodyPr/>
        <a:lstStyle/>
        <a:p>
          <a:endParaRPr lang="ru-RU"/>
        </a:p>
      </dgm:t>
    </dgm:pt>
    <dgm:pt modelId="{344D5429-9436-4F0A-BB87-B7876C5CCD92}" type="sibTrans" cxnId="{22B02D74-C52C-4BEE-960A-2B2797261223}">
      <dgm:prSet/>
      <dgm:spPr/>
      <dgm:t>
        <a:bodyPr/>
        <a:lstStyle/>
        <a:p>
          <a:endParaRPr lang="ru-RU"/>
        </a:p>
      </dgm:t>
    </dgm:pt>
    <dgm:pt modelId="{9B9D1A88-DBBF-415E-BEE9-554E7F264859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Формирование артикуляторной </a:t>
          </a:r>
          <a:r>
            <a:rPr lang="ru-RU" dirty="0" smtClean="0">
              <a:solidFill>
                <a:srgbClr val="002060"/>
              </a:solidFill>
            </a:rPr>
            <a:t>базы</a:t>
          </a:r>
          <a:endParaRPr lang="ru-RU" dirty="0">
            <a:solidFill>
              <a:srgbClr val="002060"/>
            </a:solidFill>
          </a:endParaRPr>
        </a:p>
      </dgm:t>
    </dgm:pt>
    <dgm:pt modelId="{A9AB544E-2F91-4E95-B5D5-C08498096EFF}" type="sibTrans" cxnId="{ACABF8A8-346A-4547-9FFC-A70921B4DA31}">
      <dgm:prSet/>
      <dgm:spPr/>
      <dgm:t>
        <a:bodyPr/>
        <a:lstStyle/>
        <a:p>
          <a:endParaRPr lang="ru-RU"/>
        </a:p>
      </dgm:t>
    </dgm:pt>
    <dgm:pt modelId="{962B391E-2B15-4DB2-8E1A-4AB5F8054D65}" type="parTrans" cxnId="{ACABF8A8-346A-4547-9FFC-A70921B4DA31}">
      <dgm:prSet/>
      <dgm:spPr/>
      <dgm:t>
        <a:bodyPr/>
        <a:lstStyle/>
        <a:p>
          <a:endParaRPr lang="ru-RU"/>
        </a:p>
      </dgm:t>
    </dgm:pt>
    <dgm:pt modelId="{7F0F59AF-ECAA-4DF4-BF31-96203D3087B2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Развитие слухового внимания, слуховой памяти и фонематического </a:t>
          </a:r>
          <a:r>
            <a:rPr lang="ru-RU" dirty="0" smtClean="0">
              <a:solidFill>
                <a:srgbClr val="002060"/>
              </a:solidFill>
            </a:rPr>
            <a:t>восприятия</a:t>
          </a:r>
          <a:endParaRPr lang="ru-RU" dirty="0">
            <a:solidFill>
              <a:srgbClr val="002060"/>
            </a:solidFill>
          </a:endParaRPr>
        </a:p>
      </dgm:t>
    </dgm:pt>
    <dgm:pt modelId="{6225A8EF-AC67-4ED9-AD4D-AF9DA577C4F2}" type="sibTrans" cxnId="{B2661F38-9E08-457B-8CD9-AB46AE6181C0}">
      <dgm:prSet/>
      <dgm:spPr/>
      <dgm:t>
        <a:bodyPr/>
        <a:lstStyle/>
        <a:p>
          <a:endParaRPr lang="ru-RU"/>
        </a:p>
      </dgm:t>
    </dgm:pt>
    <dgm:pt modelId="{A5E10B27-600D-4685-A44E-CB8312364239}" type="parTrans" cxnId="{B2661F38-9E08-457B-8CD9-AB46AE6181C0}">
      <dgm:prSet/>
      <dgm:spPr/>
      <dgm:t>
        <a:bodyPr/>
        <a:lstStyle/>
        <a:p>
          <a:endParaRPr lang="ru-RU"/>
        </a:p>
      </dgm:t>
    </dgm:pt>
    <dgm:pt modelId="{67F1B9D7-59B9-498C-A6E2-0F5FC6D62DA8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</a:rPr>
            <a:t>Доверительные отношения с ребенком.</a:t>
          </a:r>
          <a:endParaRPr lang="ru-RU" dirty="0">
            <a:solidFill>
              <a:srgbClr val="002060"/>
            </a:solidFill>
          </a:endParaRPr>
        </a:p>
      </dgm:t>
    </dgm:pt>
    <dgm:pt modelId="{0D474205-621E-4048-8C60-78190D7B85F7}" type="sibTrans" cxnId="{67A9E80C-111E-4B8B-A85F-C306F60F37F9}">
      <dgm:prSet/>
      <dgm:spPr/>
      <dgm:t>
        <a:bodyPr/>
        <a:lstStyle/>
        <a:p>
          <a:endParaRPr lang="ru-RU"/>
        </a:p>
      </dgm:t>
    </dgm:pt>
    <dgm:pt modelId="{B698BD6A-A372-4BD2-A35D-D9C178A80968}" type="parTrans" cxnId="{67A9E80C-111E-4B8B-A85F-C306F60F37F9}">
      <dgm:prSet/>
      <dgm:spPr/>
      <dgm:t>
        <a:bodyPr/>
        <a:lstStyle/>
        <a:p>
          <a:endParaRPr lang="ru-RU"/>
        </a:p>
      </dgm:t>
    </dgm:pt>
    <dgm:pt modelId="{DA488980-7166-413C-BF86-849C74CA11F3}" type="pres">
      <dgm:prSet presAssocID="{E2F447D0-2341-4832-A38B-2ACFE4893E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C31F13-6521-4FF7-AFF9-898F72547B71}" type="pres">
      <dgm:prSet presAssocID="{0E4B98AB-0279-468F-9B8B-DBBB24C28AB3}" presName="linNode" presStyleCnt="0"/>
      <dgm:spPr/>
      <dgm:t>
        <a:bodyPr/>
        <a:lstStyle/>
        <a:p>
          <a:endParaRPr lang="ru-RU"/>
        </a:p>
      </dgm:t>
    </dgm:pt>
    <dgm:pt modelId="{1A950403-5499-4677-BDDB-F4DB64CC7A8D}" type="pres">
      <dgm:prSet presAssocID="{0E4B98AB-0279-468F-9B8B-DBBB24C28AB3}" presName="parentText" presStyleLbl="node1" presStyleIdx="0" presStyleCnt="3" custLinFactNeighborY="347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FFAB6-0B5A-49A9-89F4-6690EFFFC1AE}" type="pres">
      <dgm:prSet presAssocID="{0E4B98AB-0279-468F-9B8B-DBBB24C28AB3}" presName="descendantText" presStyleLbl="alignAccFollowNode1" presStyleIdx="0" presStyleCnt="3" custLinFactNeighborX="0" custLinFactNeighborY="69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388949-A586-4AEA-AEAA-D9A781E829CA}" type="pres">
      <dgm:prSet presAssocID="{B8DBAEAD-EDF5-423A-B4FD-F61ED90C6B7D}" presName="sp" presStyleCnt="0"/>
      <dgm:spPr/>
      <dgm:t>
        <a:bodyPr/>
        <a:lstStyle/>
        <a:p>
          <a:endParaRPr lang="ru-RU"/>
        </a:p>
      </dgm:t>
    </dgm:pt>
    <dgm:pt modelId="{14390A3C-41E1-4EAC-A7CA-B8010FCA7123}" type="pres">
      <dgm:prSet presAssocID="{77F245CB-9BC9-4F70-ADEA-98EF3A667426}" presName="linNode" presStyleCnt="0"/>
      <dgm:spPr/>
      <dgm:t>
        <a:bodyPr/>
        <a:lstStyle/>
        <a:p>
          <a:endParaRPr lang="ru-RU"/>
        </a:p>
      </dgm:t>
    </dgm:pt>
    <dgm:pt modelId="{D4A8A40D-5DBE-4B73-83D7-5674629DE2EC}" type="pres">
      <dgm:prSet presAssocID="{77F245CB-9BC9-4F70-ADEA-98EF3A667426}" presName="parentText" presStyleLbl="node1" presStyleIdx="1" presStyleCnt="3" custLinFactNeighborY="373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DA2892-997C-4AD9-BE43-1E643AA9FEE8}" type="pres">
      <dgm:prSet presAssocID="{77F245CB-9BC9-4F70-ADEA-98EF3A667426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D167B7-F9EC-4C47-BAF3-04ABC4D34B6C}" type="pres">
      <dgm:prSet presAssocID="{D4D5AC27-4875-4D02-BDDC-47D72B2A36A8}" presName="sp" presStyleCnt="0"/>
      <dgm:spPr/>
      <dgm:t>
        <a:bodyPr/>
        <a:lstStyle/>
        <a:p>
          <a:endParaRPr lang="ru-RU"/>
        </a:p>
      </dgm:t>
    </dgm:pt>
    <dgm:pt modelId="{28FE2FD9-EDF4-420C-AF14-88D114CE499D}" type="pres">
      <dgm:prSet presAssocID="{7713C39B-6198-404C-97FC-0B989AA6A29B}" presName="linNode" presStyleCnt="0"/>
      <dgm:spPr/>
      <dgm:t>
        <a:bodyPr/>
        <a:lstStyle/>
        <a:p>
          <a:endParaRPr lang="ru-RU"/>
        </a:p>
      </dgm:t>
    </dgm:pt>
    <dgm:pt modelId="{154113E4-FB54-4140-822D-056B7977D6C4}" type="pres">
      <dgm:prSet presAssocID="{7713C39B-6198-404C-97FC-0B989AA6A29B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DE150-74B8-4555-ABD7-0358F2A77951}" type="pres">
      <dgm:prSet presAssocID="{7713C39B-6198-404C-97FC-0B989AA6A29B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D98545-D877-4FF0-8615-D3E2B081C0FA}" type="presOf" srcId="{67F1B9D7-59B9-498C-A6E2-0F5FC6D62DA8}" destId="{22FFFAB6-0B5A-49A9-89F4-6690EFFFC1AE}" srcOrd="0" destOrd="0" presId="urn:microsoft.com/office/officeart/2005/8/layout/vList5"/>
    <dgm:cxn modelId="{4DF648A5-0A87-4041-9F5F-4CD88357B611}" type="presOf" srcId="{AF6BD027-E365-4D33-82BB-F9C6BAF91FDE}" destId="{F4DA2892-997C-4AD9-BE43-1E643AA9FEE8}" srcOrd="0" destOrd="0" presId="urn:microsoft.com/office/officeart/2005/8/layout/vList5"/>
    <dgm:cxn modelId="{67A9E80C-111E-4B8B-A85F-C306F60F37F9}" srcId="{0E4B98AB-0279-468F-9B8B-DBBB24C28AB3}" destId="{67F1B9D7-59B9-498C-A6E2-0F5FC6D62DA8}" srcOrd="0" destOrd="0" parTransId="{B698BD6A-A372-4BD2-A35D-D9C178A80968}" sibTransId="{0D474205-621E-4048-8C60-78190D7B85F7}"/>
    <dgm:cxn modelId="{DEA2A1CE-0C84-4058-8BE7-9063CCBEF889}" type="presOf" srcId="{7713C39B-6198-404C-97FC-0B989AA6A29B}" destId="{154113E4-FB54-4140-822D-056B7977D6C4}" srcOrd="0" destOrd="0" presId="urn:microsoft.com/office/officeart/2005/8/layout/vList5"/>
    <dgm:cxn modelId="{886502AF-CCA7-4E8A-82DD-FE4DB5856CE0}" type="presOf" srcId="{77F245CB-9BC9-4F70-ADEA-98EF3A667426}" destId="{D4A8A40D-5DBE-4B73-83D7-5674629DE2EC}" srcOrd="0" destOrd="0" presId="urn:microsoft.com/office/officeart/2005/8/layout/vList5"/>
    <dgm:cxn modelId="{52F29FE0-8679-480F-AAC9-C53ABE244A55}" type="presOf" srcId="{21F32AE6-69D6-40DF-A671-4AF6B7BABCDC}" destId="{F4DA2892-997C-4AD9-BE43-1E643AA9FEE8}" srcOrd="0" destOrd="2" presId="urn:microsoft.com/office/officeart/2005/8/layout/vList5"/>
    <dgm:cxn modelId="{12A8B868-D303-43D6-B31A-9B997C7EEBA4}" srcId="{7713C39B-6198-404C-97FC-0B989AA6A29B}" destId="{D44ECE24-999C-4312-BFCB-DA1CAF600915}" srcOrd="0" destOrd="0" parTransId="{78B51A4E-0151-4EA7-A5E7-DB78F2872ABF}" sibTransId="{8DDE1437-E3DE-4DA5-AFEE-E84CF8224703}"/>
    <dgm:cxn modelId="{B2661F38-9E08-457B-8CD9-AB46AE6181C0}" srcId="{0E4B98AB-0279-468F-9B8B-DBBB24C28AB3}" destId="{7F0F59AF-ECAA-4DF4-BF31-96203D3087B2}" srcOrd="1" destOrd="0" parTransId="{A5E10B27-600D-4685-A44E-CB8312364239}" sibTransId="{6225A8EF-AC67-4ED9-AD4D-AF9DA577C4F2}"/>
    <dgm:cxn modelId="{ACABF8A8-346A-4547-9FFC-A70921B4DA31}" srcId="{0E4B98AB-0279-468F-9B8B-DBBB24C28AB3}" destId="{9B9D1A88-DBBF-415E-BEE9-554E7F264859}" srcOrd="2" destOrd="0" parTransId="{962B391E-2B15-4DB2-8E1A-4AB5F8054D65}" sibTransId="{A9AB544E-2F91-4E95-B5D5-C08498096EFF}"/>
    <dgm:cxn modelId="{EEF74855-3AD2-488B-9AD6-076A017BDD83}" type="presOf" srcId="{7F0F59AF-ECAA-4DF4-BF31-96203D3087B2}" destId="{22FFFAB6-0B5A-49A9-89F4-6690EFFFC1AE}" srcOrd="0" destOrd="1" presId="urn:microsoft.com/office/officeart/2005/8/layout/vList5"/>
    <dgm:cxn modelId="{F633CC7D-FB44-4933-A6CD-F4DB51E6DB22}" type="presOf" srcId="{E2F447D0-2341-4832-A38B-2ACFE4893ED2}" destId="{DA488980-7166-413C-BF86-849C74CA11F3}" srcOrd="0" destOrd="0" presId="urn:microsoft.com/office/officeart/2005/8/layout/vList5"/>
    <dgm:cxn modelId="{90A0EB0F-A865-4AB5-8950-CD961EEBB1F1}" srcId="{E2F447D0-2341-4832-A38B-2ACFE4893ED2}" destId="{0E4B98AB-0279-468F-9B8B-DBBB24C28AB3}" srcOrd="0" destOrd="0" parTransId="{21511CB0-9745-4F1E-B856-6BE07C4869C4}" sibTransId="{B8DBAEAD-EDF5-423A-B4FD-F61ED90C6B7D}"/>
    <dgm:cxn modelId="{F45235F9-99D3-4539-9732-A09BBB4C941F}" type="presOf" srcId="{D44ECE24-999C-4312-BFCB-DA1CAF600915}" destId="{5F9DE150-74B8-4555-ABD7-0358F2A77951}" srcOrd="0" destOrd="0" presId="urn:microsoft.com/office/officeart/2005/8/layout/vList5"/>
    <dgm:cxn modelId="{D5031E64-8430-4B9C-B7B7-B628FD951B37}" srcId="{77F245CB-9BC9-4F70-ADEA-98EF3A667426}" destId="{21F32AE6-69D6-40DF-A671-4AF6B7BABCDC}" srcOrd="2" destOrd="0" parTransId="{E7FA97B6-89F9-45A3-9B04-BBD91EC2D4F9}" sibTransId="{650D5B9F-05C0-4EAE-8B0B-A59A9113B875}"/>
    <dgm:cxn modelId="{11A77013-20D2-4031-9D59-15634B2736FA}" type="presOf" srcId="{CF309508-D3EC-4087-B194-4834483033C2}" destId="{F4DA2892-997C-4AD9-BE43-1E643AA9FEE8}" srcOrd="0" destOrd="1" presId="urn:microsoft.com/office/officeart/2005/8/layout/vList5"/>
    <dgm:cxn modelId="{76F3C1D4-7517-4F4E-B0BA-2D29558BF8BD}" type="presOf" srcId="{0E4B98AB-0279-468F-9B8B-DBBB24C28AB3}" destId="{1A950403-5499-4677-BDDB-F4DB64CC7A8D}" srcOrd="0" destOrd="0" presId="urn:microsoft.com/office/officeart/2005/8/layout/vList5"/>
    <dgm:cxn modelId="{230A7C29-B6ED-4753-B779-EC5967A210D0}" srcId="{77F245CB-9BC9-4F70-ADEA-98EF3A667426}" destId="{AF6BD027-E365-4D33-82BB-F9C6BAF91FDE}" srcOrd="0" destOrd="0" parTransId="{672A91E1-8EE4-4B6F-A39C-A9C95AA0BE8D}" sibTransId="{270AD151-6124-4221-9385-BBC22E7CE63E}"/>
    <dgm:cxn modelId="{22B02D74-C52C-4BEE-960A-2B2797261223}" srcId="{7713C39B-6198-404C-97FC-0B989AA6A29B}" destId="{207233D6-48FF-4C82-B147-DB22754CDDBA}" srcOrd="1" destOrd="0" parTransId="{8892491C-6CD9-498F-9F4A-D63E554936FA}" sibTransId="{344D5429-9436-4F0A-BB87-B7876C5CCD92}"/>
    <dgm:cxn modelId="{69E76945-AFC6-4195-B855-CF47B6169CD3}" srcId="{E2F447D0-2341-4832-A38B-2ACFE4893ED2}" destId="{7713C39B-6198-404C-97FC-0B989AA6A29B}" srcOrd="2" destOrd="0" parTransId="{5081AA6E-F789-4224-AAD7-C8A30114A791}" sibTransId="{7EB3799C-0C1D-4ED5-BAD2-DBD3A6440026}"/>
    <dgm:cxn modelId="{1AEEB62A-3720-4D78-AFDA-D34B734B47D0}" srcId="{E2F447D0-2341-4832-A38B-2ACFE4893ED2}" destId="{77F245CB-9BC9-4F70-ADEA-98EF3A667426}" srcOrd="1" destOrd="0" parTransId="{362D7C37-EFA5-49FD-861D-E1F2BC85FC1D}" sibTransId="{D4D5AC27-4875-4D02-BDDC-47D72B2A36A8}"/>
    <dgm:cxn modelId="{7426934D-2E59-4935-BDD3-3F7F6802A903}" type="presOf" srcId="{207233D6-48FF-4C82-B147-DB22754CDDBA}" destId="{5F9DE150-74B8-4555-ABD7-0358F2A77951}" srcOrd="0" destOrd="1" presId="urn:microsoft.com/office/officeart/2005/8/layout/vList5"/>
    <dgm:cxn modelId="{F54C2B69-B245-4298-9BBE-BF49203C7A93}" srcId="{77F245CB-9BC9-4F70-ADEA-98EF3A667426}" destId="{CF309508-D3EC-4087-B194-4834483033C2}" srcOrd="1" destOrd="0" parTransId="{2F0BE1AF-0B64-484A-9CA4-5922CA126C24}" sibTransId="{8102D7E2-15C0-4565-A386-329581A01BC9}"/>
    <dgm:cxn modelId="{29D26BAC-9F82-4866-81CE-8C4ADC33F860}" type="presOf" srcId="{9B9D1A88-DBBF-415E-BEE9-554E7F264859}" destId="{22FFFAB6-0B5A-49A9-89F4-6690EFFFC1AE}" srcOrd="0" destOrd="2" presId="urn:microsoft.com/office/officeart/2005/8/layout/vList5"/>
    <dgm:cxn modelId="{336601C8-97F0-4B98-9EE2-598FCF08DA18}" type="presParOf" srcId="{DA488980-7166-413C-BF86-849C74CA11F3}" destId="{CEC31F13-6521-4FF7-AFF9-898F72547B71}" srcOrd="0" destOrd="0" presId="urn:microsoft.com/office/officeart/2005/8/layout/vList5"/>
    <dgm:cxn modelId="{268B99EE-174B-4678-B575-F4469CC9CD8D}" type="presParOf" srcId="{CEC31F13-6521-4FF7-AFF9-898F72547B71}" destId="{1A950403-5499-4677-BDDB-F4DB64CC7A8D}" srcOrd="0" destOrd="0" presId="urn:microsoft.com/office/officeart/2005/8/layout/vList5"/>
    <dgm:cxn modelId="{60CE16FB-B073-475C-9B44-6FEA9C052E98}" type="presParOf" srcId="{CEC31F13-6521-4FF7-AFF9-898F72547B71}" destId="{22FFFAB6-0B5A-49A9-89F4-6690EFFFC1AE}" srcOrd="1" destOrd="0" presId="urn:microsoft.com/office/officeart/2005/8/layout/vList5"/>
    <dgm:cxn modelId="{B86BFAB0-F196-47EB-B4AD-3763052BE17B}" type="presParOf" srcId="{DA488980-7166-413C-BF86-849C74CA11F3}" destId="{2E388949-A586-4AEA-AEAA-D9A781E829CA}" srcOrd="1" destOrd="0" presId="urn:microsoft.com/office/officeart/2005/8/layout/vList5"/>
    <dgm:cxn modelId="{2A5853F3-D488-44BD-BBF4-D8DC7168433D}" type="presParOf" srcId="{DA488980-7166-413C-BF86-849C74CA11F3}" destId="{14390A3C-41E1-4EAC-A7CA-B8010FCA7123}" srcOrd="2" destOrd="0" presId="urn:microsoft.com/office/officeart/2005/8/layout/vList5"/>
    <dgm:cxn modelId="{B8E94F9C-0BE5-40D3-B1BA-D8B42530F6E1}" type="presParOf" srcId="{14390A3C-41E1-4EAC-A7CA-B8010FCA7123}" destId="{D4A8A40D-5DBE-4B73-83D7-5674629DE2EC}" srcOrd="0" destOrd="0" presId="urn:microsoft.com/office/officeart/2005/8/layout/vList5"/>
    <dgm:cxn modelId="{95CC940E-CF08-4443-B1D2-6A0DFD7E2E87}" type="presParOf" srcId="{14390A3C-41E1-4EAC-A7CA-B8010FCA7123}" destId="{F4DA2892-997C-4AD9-BE43-1E643AA9FEE8}" srcOrd="1" destOrd="0" presId="urn:microsoft.com/office/officeart/2005/8/layout/vList5"/>
    <dgm:cxn modelId="{348B1719-99DF-44DA-AF3B-CC0A14A45097}" type="presParOf" srcId="{DA488980-7166-413C-BF86-849C74CA11F3}" destId="{88D167B7-F9EC-4C47-BAF3-04ABC4D34B6C}" srcOrd="3" destOrd="0" presId="urn:microsoft.com/office/officeart/2005/8/layout/vList5"/>
    <dgm:cxn modelId="{C6208BF5-61D1-4727-B293-57EB15E2B559}" type="presParOf" srcId="{DA488980-7166-413C-BF86-849C74CA11F3}" destId="{28FE2FD9-EDF4-420C-AF14-88D114CE499D}" srcOrd="4" destOrd="0" presId="urn:microsoft.com/office/officeart/2005/8/layout/vList5"/>
    <dgm:cxn modelId="{C849C016-B8AF-4401-A9DC-DD1EDE38F50F}" type="presParOf" srcId="{28FE2FD9-EDF4-420C-AF14-88D114CE499D}" destId="{154113E4-FB54-4140-822D-056B7977D6C4}" srcOrd="0" destOrd="0" presId="urn:microsoft.com/office/officeart/2005/8/layout/vList5"/>
    <dgm:cxn modelId="{57A097C9-3C1F-4800-B486-53925980B520}" type="presParOf" srcId="{28FE2FD9-EDF4-420C-AF14-88D114CE499D}" destId="{5F9DE150-74B8-4555-ABD7-0358F2A7795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CA67C6-B24B-4EB5-A8B1-BA5B3DC1B84E}" type="doc">
      <dgm:prSet loTypeId="urn:microsoft.com/office/officeart/2005/8/layout/matrix3" loCatId="matrix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5B99363-0105-4F55-8096-109724CCC3F8}">
      <dgm:prSet/>
      <dgm:spPr/>
      <dgm:t>
        <a:bodyPr/>
        <a:lstStyle/>
        <a:p>
          <a:pPr rtl="0"/>
          <a:r>
            <a:rPr lang="ru-RU" b="1" dirty="0" smtClean="0"/>
            <a:t>замена</a:t>
          </a:r>
          <a:endParaRPr lang="ru-RU" dirty="0"/>
        </a:p>
      </dgm:t>
    </dgm:pt>
    <dgm:pt modelId="{D87A752E-2FCE-4772-9FF8-FE65D452BBDF}" type="parTrans" cxnId="{154425B9-AE0C-4209-B0FB-315E1AD5D4E6}">
      <dgm:prSet/>
      <dgm:spPr/>
      <dgm:t>
        <a:bodyPr/>
        <a:lstStyle/>
        <a:p>
          <a:endParaRPr lang="ru-RU"/>
        </a:p>
      </dgm:t>
    </dgm:pt>
    <dgm:pt modelId="{4301E6FE-4D9D-49FC-80A7-3E18E9E3A5D4}" type="sibTrans" cxnId="{154425B9-AE0C-4209-B0FB-315E1AD5D4E6}">
      <dgm:prSet/>
      <dgm:spPr/>
      <dgm:t>
        <a:bodyPr/>
        <a:lstStyle/>
        <a:p>
          <a:endParaRPr lang="ru-RU"/>
        </a:p>
      </dgm:t>
    </dgm:pt>
    <dgm:pt modelId="{C59C34BB-A380-4E49-8BA0-0F2690135797}">
      <dgm:prSet/>
      <dgm:spPr/>
      <dgm:t>
        <a:bodyPr/>
        <a:lstStyle/>
        <a:p>
          <a:pPr rtl="0"/>
          <a:r>
            <a:rPr lang="ru-RU" b="1" dirty="0" smtClean="0"/>
            <a:t>смешение</a:t>
          </a:r>
          <a:endParaRPr lang="ru-RU" dirty="0"/>
        </a:p>
      </dgm:t>
    </dgm:pt>
    <dgm:pt modelId="{65BB9054-EE0B-4F08-9D0C-8F4DC072609E}" type="parTrans" cxnId="{6C440290-23B5-47A4-93EF-07565F03F154}">
      <dgm:prSet/>
      <dgm:spPr/>
      <dgm:t>
        <a:bodyPr/>
        <a:lstStyle/>
        <a:p>
          <a:endParaRPr lang="ru-RU"/>
        </a:p>
      </dgm:t>
    </dgm:pt>
    <dgm:pt modelId="{E7617DA5-6A00-4EF0-A304-EAB8E2CC2C61}" type="sibTrans" cxnId="{6C440290-23B5-47A4-93EF-07565F03F154}">
      <dgm:prSet/>
      <dgm:spPr/>
      <dgm:t>
        <a:bodyPr/>
        <a:lstStyle/>
        <a:p>
          <a:endParaRPr lang="ru-RU"/>
        </a:p>
      </dgm:t>
    </dgm:pt>
    <dgm:pt modelId="{B24B5D69-B91C-4873-A0E0-7C0CD0551AC4}">
      <dgm:prSet/>
      <dgm:spPr/>
      <dgm:t>
        <a:bodyPr/>
        <a:lstStyle/>
        <a:p>
          <a:pPr rtl="0"/>
          <a:r>
            <a:rPr lang="ru-RU" b="1" dirty="0" smtClean="0"/>
            <a:t>искажение</a:t>
          </a:r>
          <a:endParaRPr lang="ru-RU" dirty="0"/>
        </a:p>
      </dgm:t>
    </dgm:pt>
    <dgm:pt modelId="{CCA3099A-29CB-438D-9DC6-3F39C17FC780}" type="parTrans" cxnId="{16FCE4B8-734A-4E02-95A0-B41131C15A3E}">
      <dgm:prSet/>
      <dgm:spPr/>
      <dgm:t>
        <a:bodyPr/>
        <a:lstStyle/>
        <a:p>
          <a:endParaRPr lang="ru-RU"/>
        </a:p>
      </dgm:t>
    </dgm:pt>
    <dgm:pt modelId="{669ADE62-ADD0-4BCC-A07E-BF10E1EC040E}" type="sibTrans" cxnId="{16FCE4B8-734A-4E02-95A0-B41131C15A3E}">
      <dgm:prSet/>
      <dgm:spPr/>
      <dgm:t>
        <a:bodyPr/>
        <a:lstStyle/>
        <a:p>
          <a:endParaRPr lang="ru-RU"/>
        </a:p>
      </dgm:t>
    </dgm:pt>
    <dgm:pt modelId="{A3B6FEEE-84B3-4E39-B51B-582892E2691E}">
      <dgm:prSet/>
      <dgm:spPr/>
      <dgm:t>
        <a:bodyPr/>
        <a:lstStyle/>
        <a:p>
          <a:pPr rtl="0"/>
          <a:r>
            <a:rPr lang="ru-RU" b="1" dirty="0" smtClean="0"/>
            <a:t>пропуск</a:t>
          </a:r>
          <a:endParaRPr lang="ru-RU" dirty="0"/>
        </a:p>
      </dgm:t>
    </dgm:pt>
    <dgm:pt modelId="{57244FA8-2223-43CD-AFE4-544963E58209}" type="parTrans" cxnId="{907DE7C4-23A4-404A-A2B2-2C0F55451AB2}">
      <dgm:prSet/>
      <dgm:spPr/>
      <dgm:t>
        <a:bodyPr/>
        <a:lstStyle/>
        <a:p>
          <a:endParaRPr lang="ru-RU"/>
        </a:p>
      </dgm:t>
    </dgm:pt>
    <dgm:pt modelId="{C2FA0C2C-651C-46C4-9A87-E6C4FA07B976}" type="sibTrans" cxnId="{907DE7C4-23A4-404A-A2B2-2C0F55451AB2}">
      <dgm:prSet/>
      <dgm:spPr/>
      <dgm:t>
        <a:bodyPr/>
        <a:lstStyle/>
        <a:p>
          <a:endParaRPr lang="ru-RU"/>
        </a:p>
      </dgm:t>
    </dgm:pt>
    <dgm:pt modelId="{59FF5E55-1575-4569-AFAE-D34074E3DB79}" type="pres">
      <dgm:prSet presAssocID="{10CA67C6-B24B-4EB5-A8B1-BA5B3DC1B84E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DA6F42-7A62-42DD-BAA1-398BBA653E08}" type="pres">
      <dgm:prSet presAssocID="{10CA67C6-B24B-4EB5-A8B1-BA5B3DC1B84E}" presName="diamond" presStyleLbl="bgShp" presStyleIdx="0" presStyleCnt="1" custLinFactNeighborX="2379" custLinFactNeighborY="-597"/>
      <dgm:spPr/>
    </dgm:pt>
    <dgm:pt modelId="{4C5A3FDC-03A1-4918-A6B1-91DB20467323}" type="pres">
      <dgm:prSet presAssocID="{10CA67C6-B24B-4EB5-A8B1-BA5B3DC1B84E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750BAC-C472-4723-A45A-8FB786B7C79E}" type="pres">
      <dgm:prSet presAssocID="{10CA67C6-B24B-4EB5-A8B1-BA5B3DC1B84E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95D3A-590F-423A-9F46-82B11F7D66AF}" type="pres">
      <dgm:prSet presAssocID="{10CA67C6-B24B-4EB5-A8B1-BA5B3DC1B84E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E5E49C-2F4B-479D-8CDA-44C8229F88A9}" type="pres">
      <dgm:prSet presAssocID="{10CA67C6-B24B-4EB5-A8B1-BA5B3DC1B84E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7DE7C4-23A4-404A-A2B2-2C0F55451AB2}" srcId="{10CA67C6-B24B-4EB5-A8B1-BA5B3DC1B84E}" destId="{A3B6FEEE-84B3-4E39-B51B-582892E2691E}" srcOrd="3" destOrd="0" parTransId="{57244FA8-2223-43CD-AFE4-544963E58209}" sibTransId="{C2FA0C2C-651C-46C4-9A87-E6C4FA07B976}"/>
    <dgm:cxn modelId="{DF9494B4-EE8D-4F50-A7A6-E4DCD989D75B}" type="presOf" srcId="{10CA67C6-B24B-4EB5-A8B1-BA5B3DC1B84E}" destId="{59FF5E55-1575-4569-AFAE-D34074E3DB79}" srcOrd="0" destOrd="0" presId="urn:microsoft.com/office/officeart/2005/8/layout/matrix3"/>
    <dgm:cxn modelId="{154425B9-AE0C-4209-B0FB-315E1AD5D4E6}" srcId="{10CA67C6-B24B-4EB5-A8B1-BA5B3DC1B84E}" destId="{45B99363-0105-4F55-8096-109724CCC3F8}" srcOrd="0" destOrd="0" parTransId="{D87A752E-2FCE-4772-9FF8-FE65D452BBDF}" sibTransId="{4301E6FE-4D9D-49FC-80A7-3E18E9E3A5D4}"/>
    <dgm:cxn modelId="{79EDA969-E292-4045-943C-075EA56B5C21}" type="presOf" srcId="{A3B6FEEE-84B3-4E39-B51B-582892E2691E}" destId="{D0E5E49C-2F4B-479D-8CDA-44C8229F88A9}" srcOrd="0" destOrd="0" presId="urn:microsoft.com/office/officeart/2005/8/layout/matrix3"/>
    <dgm:cxn modelId="{30114AF1-7458-47CF-932F-7EEE09886F92}" type="presOf" srcId="{C59C34BB-A380-4E49-8BA0-0F2690135797}" destId="{44750BAC-C472-4723-A45A-8FB786B7C79E}" srcOrd="0" destOrd="0" presId="urn:microsoft.com/office/officeart/2005/8/layout/matrix3"/>
    <dgm:cxn modelId="{FC643B2E-6FAC-4D08-AC39-2602EDDF8870}" type="presOf" srcId="{B24B5D69-B91C-4873-A0E0-7C0CD0551AC4}" destId="{4A495D3A-590F-423A-9F46-82B11F7D66AF}" srcOrd="0" destOrd="0" presId="urn:microsoft.com/office/officeart/2005/8/layout/matrix3"/>
    <dgm:cxn modelId="{16FCE4B8-734A-4E02-95A0-B41131C15A3E}" srcId="{10CA67C6-B24B-4EB5-A8B1-BA5B3DC1B84E}" destId="{B24B5D69-B91C-4873-A0E0-7C0CD0551AC4}" srcOrd="2" destOrd="0" parTransId="{CCA3099A-29CB-438D-9DC6-3F39C17FC780}" sibTransId="{669ADE62-ADD0-4BCC-A07E-BF10E1EC040E}"/>
    <dgm:cxn modelId="{145FFE85-332E-4C40-BCCD-CCA33A154C5D}" type="presOf" srcId="{45B99363-0105-4F55-8096-109724CCC3F8}" destId="{4C5A3FDC-03A1-4918-A6B1-91DB20467323}" srcOrd="0" destOrd="0" presId="urn:microsoft.com/office/officeart/2005/8/layout/matrix3"/>
    <dgm:cxn modelId="{6C440290-23B5-47A4-93EF-07565F03F154}" srcId="{10CA67C6-B24B-4EB5-A8B1-BA5B3DC1B84E}" destId="{C59C34BB-A380-4E49-8BA0-0F2690135797}" srcOrd="1" destOrd="0" parTransId="{65BB9054-EE0B-4F08-9D0C-8F4DC072609E}" sibTransId="{E7617DA5-6A00-4EF0-A304-EAB8E2CC2C61}"/>
    <dgm:cxn modelId="{D0C76D75-66DD-4E50-BFE0-448108A1ABF0}" type="presParOf" srcId="{59FF5E55-1575-4569-AFAE-D34074E3DB79}" destId="{9FDA6F42-7A62-42DD-BAA1-398BBA653E08}" srcOrd="0" destOrd="0" presId="urn:microsoft.com/office/officeart/2005/8/layout/matrix3"/>
    <dgm:cxn modelId="{0CEEB819-746E-4545-9F6A-DD142DDD2798}" type="presParOf" srcId="{59FF5E55-1575-4569-AFAE-D34074E3DB79}" destId="{4C5A3FDC-03A1-4918-A6B1-91DB20467323}" srcOrd="1" destOrd="0" presId="urn:microsoft.com/office/officeart/2005/8/layout/matrix3"/>
    <dgm:cxn modelId="{223698B8-4FC5-48E2-BD64-E999A54E3BD3}" type="presParOf" srcId="{59FF5E55-1575-4569-AFAE-D34074E3DB79}" destId="{44750BAC-C472-4723-A45A-8FB786B7C79E}" srcOrd="2" destOrd="0" presId="urn:microsoft.com/office/officeart/2005/8/layout/matrix3"/>
    <dgm:cxn modelId="{35B2D51B-6B7C-4226-BF78-24B78E40DE97}" type="presParOf" srcId="{59FF5E55-1575-4569-AFAE-D34074E3DB79}" destId="{4A495D3A-590F-423A-9F46-82B11F7D66AF}" srcOrd="3" destOrd="0" presId="urn:microsoft.com/office/officeart/2005/8/layout/matrix3"/>
    <dgm:cxn modelId="{C91212F1-7122-4382-B038-C0CB39A3210C}" type="presParOf" srcId="{59FF5E55-1575-4569-AFAE-D34074E3DB79}" destId="{D0E5E49C-2F4B-479D-8CDA-44C8229F88A9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B369B8-35E3-4193-B81C-A7B6D83CFAB4}" type="doc">
      <dgm:prSet loTypeId="urn:microsoft.com/office/officeart/2005/8/layout/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1DCFCC57-8BC1-4D43-AB51-C444503AA143}">
      <dgm:prSet custT="1"/>
      <dgm:spPr/>
      <dgm:t>
        <a:bodyPr/>
        <a:lstStyle/>
        <a:p>
          <a:pPr rtl="0"/>
          <a:r>
            <a:rPr lang="ru-RU" sz="2400" b="1" dirty="0" smtClean="0"/>
            <a:t>Механический (с механической помощью: зонд, шпатель, палочка, соска).</a:t>
          </a:r>
          <a:endParaRPr lang="ru-RU" sz="2400" dirty="0"/>
        </a:p>
      </dgm:t>
    </dgm:pt>
    <dgm:pt modelId="{AF69C1E6-EC9E-4B06-90C1-63601A7E4904}" type="parTrans" cxnId="{920FA9B3-B2CB-4C4E-BEE7-1A518D09A926}">
      <dgm:prSet/>
      <dgm:spPr/>
      <dgm:t>
        <a:bodyPr/>
        <a:lstStyle/>
        <a:p>
          <a:endParaRPr lang="ru-RU" sz="3600"/>
        </a:p>
      </dgm:t>
    </dgm:pt>
    <dgm:pt modelId="{C01B94A4-40BF-4ABF-B479-CBF702FEFE9E}" type="sibTrans" cxnId="{920FA9B3-B2CB-4C4E-BEE7-1A518D09A926}">
      <dgm:prSet/>
      <dgm:spPr/>
      <dgm:t>
        <a:bodyPr/>
        <a:lstStyle/>
        <a:p>
          <a:endParaRPr lang="ru-RU" sz="3600"/>
        </a:p>
      </dgm:t>
    </dgm:pt>
    <dgm:pt modelId="{14D5518D-0618-42A3-8C27-B04A6F4EDC51}">
      <dgm:prSet custT="1"/>
      <dgm:spPr/>
      <dgm:t>
        <a:bodyPr/>
        <a:lstStyle/>
        <a:p>
          <a:pPr rtl="0"/>
          <a:r>
            <a:rPr lang="ru-RU" sz="2400" b="1" dirty="0" smtClean="0"/>
            <a:t>Смешанный</a:t>
          </a:r>
          <a:endParaRPr lang="ru-RU" sz="2400" dirty="0"/>
        </a:p>
      </dgm:t>
    </dgm:pt>
    <dgm:pt modelId="{1ECB7124-66C6-4486-A47E-7E75BB54F85D}" type="parTrans" cxnId="{BFB802EB-8AE2-4586-99F0-1BDA3DE16F2A}">
      <dgm:prSet/>
      <dgm:spPr/>
      <dgm:t>
        <a:bodyPr/>
        <a:lstStyle/>
        <a:p>
          <a:endParaRPr lang="ru-RU" sz="3600"/>
        </a:p>
      </dgm:t>
    </dgm:pt>
    <dgm:pt modelId="{4D46DE41-AD88-487C-A068-94BE4C87C854}" type="sibTrans" cxnId="{BFB802EB-8AE2-4586-99F0-1BDA3DE16F2A}">
      <dgm:prSet/>
      <dgm:spPr/>
      <dgm:t>
        <a:bodyPr/>
        <a:lstStyle/>
        <a:p>
          <a:endParaRPr lang="ru-RU" sz="3600"/>
        </a:p>
      </dgm:t>
    </dgm:pt>
    <dgm:pt modelId="{208F8F6D-4D01-4456-A7A2-EFF4A49E1F16}">
      <dgm:prSet custT="1"/>
      <dgm:spPr/>
      <dgm:t>
        <a:bodyPr/>
        <a:lstStyle/>
        <a:p>
          <a:pPr rtl="0"/>
          <a:r>
            <a:rPr lang="ru-RU" sz="2400" b="1" dirty="0" smtClean="0"/>
            <a:t>Имитативный (по подражанию</a:t>
          </a:r>
          <a:r>
            <a:rPr lang="ru-RU" sz="2400" b="1" dirty="0" smtClean="0"/>
            <a:t>)</a:t>
          </a:r>
          <a:endParaRPr lang="ru-RU" sz="2400" dirty="0"/>
        </a:p>
      </dgm:t>
    </dgm:pt>
    <dgm:pt modelId="{05789C52-9E9B-4848-9E6C-2E7AB6BDB70A}" type="sibTrans" cxnId="{D776EA9B-1A76-4E03-95A5-B6BEB2916858}">
      <dgm:prSet/>
      <dgm:spPr/>
      <dgm:t>
        <a:bodyPr/>
        <a:lstStyle/>
        <a:p>
          <a:endParaRPr lang="ru-RU" sz="3600"/>
        </a:p>
      </dgm:t>
    </dgm:pt>
    <dgm:pt modelId="{20F243FA-BC7C-4650-A98A-859C5D777ED1}" type="parTrans" cxnId="{D776EA9B-1A76-4E03-95A5-B6BEB2916858}">
      <dgm:prSet/>
      <dgm:spPr/>
      <dgm:t>
        <a:bodyPr/>
        <a:lstStyle/>
        <a:p>
          <a:endParaRPr lang="ru-RU" sz="3600"/>
        </a:p>
      </dgm:t>
    </dgm:pt>
    <dgm:pt modelId="{B172E1EF-A88D-4544-9246-283E2522C860}" type="pres">
      <dgm:prSet presAssocID="{05B369B8-35E3-4193-B81C-A7B6D83CFAB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45096C-2EF4-4013-847E-41B1D92F4068}" type="pres">
      <dgm:prSet presAssocID="{208F8F6D-4D01-4456-A7A2-EFF4A49E1F16}" presName="parentLin" presStyleCnt="0"/>
      <dgm:spPr/>
    </dgm:pt>
    <dgm:pt modelId="{C656F923-7EFC-4FE3-845F-7C1713935409}" type="pres">
      <dgm:prSet presAssocID="{208F8F6D-4D01-4456-A7A2-EFF4A49E1F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1219B46-7DE3-4736-8FFB-E9ABE53B00F8}" type="pres">
      <dgm:prSet presAssocID="{208F8F6D-4D01-4456-A7A2-EFF4A49E1F16}" presName="parentText" presStyleLbl="node1" presStyleIdx="0" presStyleCnt="3" custScaleX="142857" custLinFactNeighborX="515" custLinFactNeighborY="30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AAD40-9283-4546-8512-D5EBE619DEBB}" type="pres">
      <dgm:prSet presAssocID="{208F8F6D-4D01-4456-A7A2-EFF4A49E1F16}" presName="negativeSpace" presStyleCnt="0"/>
      <dgm:spPr/>
    </dgm:pt>
    <dgm:pt modelId="{8E324237-CFC3-464B-98A3-D7D249B3977C}" type="pres">
      <dgm:prSet presAssocID="{208F8F6D-4D01-4456-A7A2-EFF4A49E1F16}" presName="childText" presStyleLbl="conFgAcc1" presStyleIdx="0" presStyleCnt="3">
        <dgm:presLayoutVars>
          <dgm:bulletEnabled val="1"/>
        </dgm:presLayoutVars>
      </dgm:prSet>
      <dgm:spPr/>
    </dgm:pt>
    <dgm:pt modelId="{C467F9F2-D3EC-43FD-9102-6862F2C843AE}" type="pres">
      <dgm:prSet presAssocID="{05789C52-9E9B-4848-9E6C-2E7AB6BDB70A}" presName="spaceBetweenRectangles" presStyleCnt="0"/>
      <dgm:spPr/>
    </dgm:pt>
    <dgm:pt modelId="{BE1CFA60-C833-4DC9-AD13-96ABA23FBB36}" type="pres">
      <dgm:prSet presAssocID="{1DCFCC57-8BC1-4D43-AB51-C444503AA143}" presName="parentLin" presStyleCnt="0"/>
      <dgm:spPr/>
    </dgm:pt>
    <dgm:pt modelId="{DB29370C-EC41-4445-B9D6-75697EDB42A6}" type="pres">
      <dgm:prSet presAssocID="{1DCFCC57-8BC1-4D43-AB51-C444503AA14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F22A388-4890-4FD9-8633-8F625190C447}" type="pres">
      <dgm:prSet presAssocID="{1DCFCC57-8BC1-4D43-AB51-C444503AA143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DC0FC1-920C-4E08-B475-43B8D3206D71}" type="pres">
      <dgm:prSet presAssocID="{1DCFCC57-8BC1-4D43-AB51-C444503AA143}" presName="negativeSpace" presStyleCnt="0"/>
      <dgm:spPr/>
    </dgm:pt>
    <dgm:pt modelId="{EEC19244-75F8-4DD4-88E9-6AA462F60360}" type="pres">
      <dgm:prSet presAssocID="{1DCFCC57-8BC1-4D43-AB51-C444503AA143}" presName="childText" presStyleLbl="conFgAcc1" presStyleIdx="1" presStyleCnt="3">
        <dgm:presLayoutVars>
          <dgm:bulletEnabled val="1"/>
        </dgm:presLayoutVars>
      </dgm:prSet>
      <dgm:spPr/>
    </dgm:pt>
    <dgm:pt modelId="{0625F255-DC0D-46EE-A323-BA86CFBE1C1D}" type="pres">
      <dgm:prSet presAssocID="{C01B94A4-40BF-4ABF-B479-CBF702FEFE9E}" presName="spaceBetweenRectangles" presStyleCnt="0"/>
      <dgm:spPr/>
    </dgm:pt>
    <dgm:pt modelId="{83353757-AB30-4242-BD46-2290B44A1E5D}" type="pres">
      <dgm:prSet presAssocID="{14D5518D-0618-42A3-8C27-B04A6F4EDC51}" presName="parentLin" presStyleCnt="0"/>
      <dgm:spPr/>
    </dgm:pt>
    <dgm:pt modelId="{10CAE38F-8F18-4F87-AC86-7A7260F37882}" type="pres">
      <dgm:prSet presAssocID="{14D5518D-0618-42A3-8C27-B04A6F4EDC51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9F96B5A-E12E-4C61-9BC0-46D230F0F9C5}" type="pres">
      <dgm:prSet presAssocID="{14D5518D-0618-42A3-8C27-B04A6F4EDC51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AB587-3380-4C92-AFC5-7A2CBD4FC494}" type="pres">
      <dgm:prSet presAssocID="{14D5518D-0618-42A3-8C27-B04A6F4EDC51}" presName="negativeSpace" presStyleCnt="0"/>
      <dgm:spPr/>
    </dgm:pt>
    <dgm:pt modelId="{65F5B703-B253-4BEB-893B-11AA4A99CF88}" type="pres">
      <dgm:prSet presAssocID="{14D5518D-0618-42A3-8C27-B04A6F4EDC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800212C-1DF3-44B6-A17F-3E67BFE6BA84}" type="presOf" srcId="{14D5518D-0618-42A3-8C27-B04A6F4EDC51}" destId="{E9F96B5A-E12E-4C61-9BC0-46D230F0F9C5}" srcOrd="1" destOrd="0" presId="urn:microsoft.com/office/officeart/2005/8/layout/list1"/>
    <dgm:cxn modelId="{36732D74-94CF-4335-BBF2-F8A8794778D2}" type="presOf" srcId="{208F8F6D-4D01-4456-A7A2-EFF4A49E1F16}" destId="{51219B46-7DE3-4736-8FFB-E9ABE53B00F8}" srcOrd="1" destOrd="0" presId="urn:microsoft.com/office/officeart/2005/8/layout/list1"/>
    <dgm:cxn modelId="{28CB2E31-333F-42CE-919D-6315F95FCAD3}" type="presOf" srcId="{1DCFCC57-8BC1-4D43-AB51-C444503AA143}" destId="{DF22A388-4890-4FD9-8633-8F625190C447}" srcOrd="1" destOrd="0" presId="urn:microsoft.com/office/officeart/2005/8/layout/list1"/>
    <dgm:cxn modelId="{0C97E50C-9A30-4744-B5E1-4917931E9656}" type="presOf" srcId="{05B369B8-35E3-4193-B81C-A7B6D83CFAB4}" destId="{B172E1EF-A88D-4544-9246-283E2522C860}" srcOrd="0" destOrd="0" presId="urn:microsoft.com/office/officeart/2005/8/layout/list1"/>
    <dgm:cxn modelId="{FCC1A3D8-FE7D-4116-AFF1-FB342B9C9166}" type="presOf" srcId="{1DCFCC57-8BC1-4D43-AB51-C444503AA143}" destId="{DB29370C-EC41-4445-B9D6-75697EDB42A6}" srcOrd="0" destOrd="0" presId="urn:microsoft.com/office/officeart/2005/8/layout/list1"/>
    <dgm:cxn modelId="{920FA9B3-B2CB-4C4E-BEE7-1A518D09A926}" srcId="{05B369B8-35E3-4193-B81C-A7B6D83CFAB4}" destId="{1DCFCC57-8BC1-4D43-AB51-C444503AA143}" srcOrd="1" destOrd="0" parTransId="{AF69C1E6-EC9E-4B06-90C1-63601A7E4904}" sibTransId="{C01B94A4-40BF-4ABF-B479-CBF702FEFE9E}"/>
    <dgm:cxn modelId="{BEC9DF6E-3CDE-4678-959F-378CE646C88E}" type="presOf" srcId="{14D5518D-0618-42A3-8C27-B04A6F4EDC51}" destId="{10CAE38F-8F18-4F87-AC86-7A7260F37882}" srcOrd="0" destOrd="0" presId="urn:microsoft.com/office/officeart/2005/8/layout/list1"/>
    <dgm:cxn modelId="{D776EA9B-1A76-4E03-95A5-B6BEB2916858}" srcId="{05B369B8-35E3-4193-B81C-A7B6D83CFAB4}" destId="{208F8F6D-4D01-4456-A7A2-EFF4A49E1F16}" srcOrd="0" destOrd="0" parTransId="{20F243FA-BC7C-4650-A98A-859C5D777ED1}" sibTransId="{05789C52-9E9B-4848-9E6C-2E7AB6BDB70A}"/>
    <dgm:cxn modelId="{BFB802EB-8AE2-4586-99F0-1BDA3DE16F2A}" srcId="{05B369B8-35E3-4193-B81C-A7B6D83CFAB4}" destId="{14D5518D-0618-42A3-8C27-B04A6F4EDC51}" srcOrd="2" destOrd="0" parTransId="{1ECB7124-66C6-4486-A47E-7E75BB54F85D}" sibTransId="{4D46DE41-AD88-487C-A068-94BE4C87C854}"/>
    <dgm:cxn modelId="{C8D176B5-472D-4661-B23C-4946BD1B344F}" type="presOf" srcId="{208F8F6D-4D01-4456-A7A2-EFF4A49E1F16}" destId="{C656F923-7EFC-4FE3-845F-7C1713935409}" srcOrd="0" destOrd="0" presId="urn:microsoft.com/office/officeart/2005/8/layout/list1"/>
    <dgm:cxn modelId="{C319F80A-8FB0-45BF-8DB1-1D3042E076BC}" type="presParOf" srcId="{B172E1EF-A88D-4544-9246-283E2522C860}" destId="{8F45096C-2EF4-4013-847E-41B1D92F4068}" srcOrd="0" destOrd="0" presId="urn:microsoft.com/office/officeart/2005/8/layout/list1"/>
    <dgm:cxn modelId="{5C077E6F-1A6A-484A-A1D2-78AF531A60FF}" type="presParOf" srcId="{8F45096C-2EF4-4013-847E-41B1D92F4068}" destId="{C656F923-7EFC-4FE3-845F-7C1713935409}" srcOrd="0" destOrd="0" presId="urn:microsoft.com/office/officeart/2005/8/layout/list1"/>
    <dgm:cxn modelId="{FAEB4293-DAA4-4CDD-B6E7-17899F913A66}" type="presParOf" srcId="{8F45096C-2EF4-4013-847E-41B1D92F4068}" destId="{51219B46-7DE3-4736-8FFB-E9ABE53B00F8}" srcOrd="1" destOrd="0" presId="urn:microsoft.com/office/officeart/2005/8/layout/list1"/>
    <dgm:cxn modelId="{9BDC97FF-B961-424C-8D0B-02D0B4ABC6AC}" type="presParOf" srcId="{B172E1EF-A88D-4544-9246-283E2522C860}" destId="{8F6AAD40-9283-4546-8512-D5EBE619DEBB}" srcOrd="1" destOrd="0" presId="urn:microsoft.com/office/officeart/2005/8/layout/list1"/>
    <dgm:cxn modelId="{AAB22E36-62EF-46BB-AE92-E4EC72621D7E}" type="presParOf" srcId="{B172E1EF-A88D-4544-9246-283E2522C860}" destId="{8E324237-CFC3-464B-98A3-D7D249B3977C}" srcOrd="2" destOrd="0" presId="urn:microsoft.com/office/officeart/2005/8/layout/list1"/>
    <dgm:cxn modelId="{EAE22BF5-EC7D-42AA-89E6-47624E279BAF}" type="presParOf" srcId="{B172E1EF-A88D-4544-9246-283E2522C860}" destId="{C467F9F2-D3EC-43FD-9102-6862F2C843AE}" srcOrd="3" destOrd="0" presId="urn:microsoft.com/office/officeart/2005/8/layout/list1"/>
    <dgm:cxn modelId="{F9A82F8B-5D04-4F6C-957E-33E8B8909703}" type="presParOf" srcId="{B172E1EF-A88D-4544-9246-283E2522C860}" destId="{BE1CFA60-C833-4DC9-AD13-96ABA23FBB36}" srcOrd="4" destOrd="0" presId="urn:microsoft.com/office/officeart/2005/8/layout/list1"/>
    <dgm:cxn modelId="{82A04A43-DDEB-4F2F-9C80-4394DD6A6435}" type="presParOf" srcId="{BE1CFA60-C833-4DC9-AD13-96ABA23FBB36}" destId="{DB29370C-EC41-4445-B9D6-75697EDB42A6}" srcOrd="0" destOrd="0" presId="urn:microsoft.com/office/officeart/2005/8/layout/list1"/>
    <dgm:cxn modelId="{40E96E89-F14B-4D41-9908-005F80E82408}" type="presParOf" srcId="{BE1CFA60-C833-4DC9-AD13-96ABA23FBB36}" destId="{DF22A388-4890-4FD9-8633-8F625190C447}" srcOrd="1" destOrd="0" presId="urn:microsoft.com/office/officeart/2005/8/layout/list1"/>
    <dgm:cxn modelId="{B43A374B-A1C0-4967-ADD3-DF191DCB6451}" type="presParOf" srcId="{B172E1EF-A88D-4544-9246-283E2522C860}" destId="{31DC0FC1-920C-4E08-B475-43B8D3206D71}" srcOrd="5" destOrd="0" presId="urn:microsoft.com/office/officeart/2005/8/layout/list1"/>
    <dgm:cxn modelId="{FCFAE87C-B281-46AA-BBCD-646696A40D80}" type="presParOf" srcId="{B172E1EF-A88D-4544-9246-283E2522C860}" destId="{EEC19244-75F8-4DD4-88E9-6AA462F60360}" srcOrd="6" destOrd="0" presId="urn:microsoft.com/office/officeart/2005/8/layout/list1"/>
    <dgm:cxn modelId="{7B7449DD-6DAE-42BD-A974-28B0E0FF2878}" type="presParOf" srcId="{B172E1EF-A88D-4544-9246-283E2522C860}" destId="{0625F255-DC0D-46EE-A323-BA86CFBE1C1D}" srcOrd="7" destOrd="0" presId="urn:microsoft.com/office/officeart/2005/8/layout/list1"/>
    <dgm:cxn modelId="{21D1D729-FD68-4F9A-BCE2-BCDED3F58443}" type="presParOf" srcId="{B172E1EF-A88D-4544-9246-283E2522C860}" destId="{83353757-AB30-4242-BD46-2290B44A1E5D}" srcOrd="8" destOrd="0" presId="urn:microsoft.com/office/officeart/2005/8/layout/list1"/>
    <dgm:cxn modelId="{ACEE1BFF-806B-418E-A422-2BFE6AB87B33}" type="presParOf" srcId="{83353757-AB30-4242-BD46-2290B44A1E5D}" destId="{10CAE38F-8F18-4F87-AC86-7A7260F37882}" srcOrd="0" destOrd="0" presId="urn:microsoft.com/office/officeart/2005/8/layout/list1"/>
    <dgm:cxn modelId="{2649D693-B4C1-4C7D-B9BE-A865FE825BF7}" type="presParOf" srcId="{83353757-AB30-4242-BD46-2290B44A1E5D}" destId="{E9F96B5A-E12E-4C61-9BC0-46D230F0F9C5}" srcOrd="1" destOrd="0" presId="urn:microsoft.com/office/officeart/2005/8/layout/list1"/>
    <dgm:cxn modelId="{9522D090-01BE-4CED-B18C-8059EF49A99A}" type="presParOf" srcId="{B172E1EF-A88D-4544-9246-283E2522C860}" destId="{D80AB587-3380-4C92-AFC5-7A2CBD4FC494}" srcOrd="9" destOrd="0" presId="urn:microsoft.com/office/officeart/2005/8/layout/list1"/>
    <dgm:cxn modelId="{07962F8F-5038-496E-91F7-E6A4E76D84AA}" type="presParOf" srcId="{B172E1EF-A88D-4544-9246-283E2522C860}" destId="{65F5B703-B253-4BEB-893B-11AA4A99CF8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193B1A-1D08-4519-9375-A87C2B258AEE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FC99C2A0-2067-495B-8C23-E825FC431F59}">
      <dgm:prSet/>
      <dgm:spPr/>
      <dgm:t>
        <a:bodyPr/>
        <a:lstStyle/>
        <a:p>
          <a:pPr rtl="0"/>
          <a:r>
            <a:rPr lang="ru-RU" b="1" dirty="0" smtClean="0"/>
            <a:t>артикуляционные упражнения</a:t>
          </a:r>
          <a:endParaRPr lang="ru-RU" dirty="0"/>
        </a:p>
      </dgm:t>
    </dgm:pt>
    <dgm:pt modelId="{2BE59290-BD43-4BF7-B28F-A5D5F881A5C4}" type="parTrans" cxnId="{8174CE68-5F70-4079-B0C9-9948A5D1A281}">
      <dgm:prSet/>
      <dgm:spPr/>
      <dgm:t>
        <a:bodyPr/>
        <a:lstStyle/>
        <a:p>
          <a:endParaRPr lang="ru-RU"/>
        </a:p>
      </dgm:t>
    </dgm:pt>
    <dgm:pt modelId="{FE2F387A-8B71-462E-A0E8-A3DE628B325E}" type="sibTrans" cxnId="{8174CE68-5F70-4079-B0C9-9948A5D1A281}">
      <dgm:prSet/>
      <dgm:spPr/>
      <dgm:t>
        <a:bodyPr/>
        <a:lstStyle/>
        <a:p>
          <a:endParaRPr lang="ru-RU"/>
        </a:p>
      </dgm:t>
    </dgm:pt>
    <dgm:pt modelId="{179BBFFE-59AC-4C23-BC06-83D69E21F17E}">
      <dgm:prSet/>
      <dgm:spPr/>
      <dgm:t>
        <a:bodyPr/>
        <a:lstStyle/>
        <a:p>
          <a:pPr rtl="0"/>
          <a:r>
            <a:rPr lang="ru-RU" b="1" dirty="0" smtClean="0"/>
            <a:t>показ</a:t>
          </a:r>
          <a:endParaRPr lang="ru-RU" dirty="0"/>
        </a:p>
      </dgm:t>
    </dgm:pt>
    <dgm:pt modelId="{86FCD885-C8EE-44D5-9ECE-5496D9A6D09B}" type="parTrans" cxnId="{10E97DDE-506C-4328-9AA9-BC377ADE6885}">
      <dgm:prSet/>
      <dgm:spPr/>
      <dgm:t>
        <a:bodyPr/>
        <a:lstStyle/>
        <a:p>
          <a:endParaRPr lang="ru-RU"/>
        </a:p>
      </dgm:t>
    </dgm:pt>
    <dgm:pt modelId="{AAFBDE40-612E-4B84-98C4-341BEDA39F7D}" type="sibTrans" cxnId="{10E97DDE-506C-4328-9AA9-BC377ADE6885}">
      <dgm:prSet/>
      <dgm:spPr/>
      <dgm:t>
        <a:bodyPr/>
        <a:lstStyle/>
        <a:p>
          <a:endParaRPr lang="ru-RU"/>
        </a:p>
      </dgm:t>
    </dgm:pt>
    <dgm:pt modelId="{CD3B0B8C-F34E-42E9-BB04-EE052267D3AA}">
      <dgm:prSet/>
      <dgm:spPr/>
      <dgm:t>
        <a:bodyPr/>
        <a:lstStyle/>
        <a:p>
          <a:pPr rtl="0"/>
          <a:r>
            <a:rPr lang="ru-RU" b="1" dirty="0" smtClean="0"/>
            <a:t>опора на сохранные звуки</a:t>
          </a:r>
          <a:endParaRPr lang="ru-RU" dirty="0"/>
        </a:p>
      </dgm:t>
    </dgm:pt>
    <dgm:pt modelId="{CC94E925-BD0A-4D29-838E-1718E84DF0DB}" type="parTrans" cxnId="{3A1EFDD7-CB0C-485D-AF32-7B5C6D18CED1}">
      <dgm:prSet/>
      <dgm:spPr/>
      <dgm:t>
        <a:bodyPr/>
        <a:lstStyle/>
        <a:p>
          <a:endParaRPr lang="ru-RU"/>
        </a:p>
      </dgm:t>
    </dgm:pt>
    <dgm:pt modelId="{41AABF2E-91CF-4039-B5D4-DF20832B330A}" type="sibTrans" cxnId="{3A1EFDD7-CB0C-485D-AF32-7B5C6D18CED1}">
      <dgm:prSet/>
      <dgm:spPr/>
      <dgm:t>
        <a:bodyPr/>
        <a:lstStyle/>
        <a:p>
          <a:endParaRPr lang="ru-RU"/>
        </a:p>
      </dgm:t>
    </dgm:pt>
    <dgm:pt modelId="{6F243F27-A915-4195-8B50-BDF3E06C33DB}">
      <dgm:prSet/>
      <dgm:spPr/>
      <dgm:t>
        <a:bodyPr/>
        <a:lstStyle/>
        <a:p>
          <a:pPr rtl="0"/>
          <a:r>
            <a:rPr lang="ru-RU" b="1" dirty="0" smtClean="0"/>
            <a:t>механическое воздействие</a:t>
          </a:r>
          <a:endParaRPr lang="ru-RU" dirty="0"/>
        </a:p>
      </dgm:t>
    </dgm:pt>
    <dgm:pt modelId="{4362E560-A3F2-4CE9-9E11-0DC092722287}" type="parTrans" cxnId="{884D1EC7-7959-40B8-B335-508E45FCD03B}">
      <dgm:prSet/>
      <dgm:spPr/>
      <dgm:t>
        <a:bodyPr/>
        <a:lstStyle/>
        <a:p>
          <a:endParaRPr lang="ru-RU"/>
        </a:p>
      </dgm:t>
    </dgm:pt>
    <dgm:pt modelId="{30AEBDDB-F021-41DF-9033-7B3EED513B84}" type="sibTrans" cxnId="{884D1EC7-7959-40B8-B335-508E45FCD03B}">
      <dgm:prSet/>
      <dgm:spPr/>
      <dgm:t>
        <a:bodyPr/>
        <a:lstStyle/>
        <a:p>
          <a:endParaRPr lang="ru-RU"/>
        </a:p>
      </dgm:t>
    </dgm:pt>
    <dgm:pt modelId="{4E0EF52B-5691-4FDC-832A-B2C6B8ADEA91}">
      <dgm:prSet/>
      <dgm:spPr/>
      <dgm:t>
        <a:bodyPr/>
        <a:lstStyle/>
        <a:p>
          <a:pPr rtl="0"/>
          <a:r>
            <a:rPr lang="ru-RU" b="1" dirty="0" smtClean="0"/>
            <a:t>слуховой, зрительный, тактильный и пр. контроль.</a:t>
          </a:r>
          <a:endParaRPr lang="ru-RU" dirty="0"/>
        </a:p>
      </dgm:t>
    </dgm:pt>
    <dgm:pt modelId="{1413E4AC-3FC5-4F60-A97B-32EF70526FA9}" type="parTrans" cxnId="{4B938DEE-4687-489F-8408-9DE81DC79CA9}">
      <dgm:prSet/>
      <dgm:spPr/>
      <dgm:t>
        <a:bodyPr/>
        <a:lstStyle/>
        <a:p>
          <a:endParaRPr lang="ru-RU"/>
        </a:p>
      </dgm:t>
    </dgm:pt>
    <dgm:pt modelId="{0AF5F5E0-6BF0-4B15-8ACB-F9CA8684982A}" type="sibTrans" cxnId="{4B938DEE-4687-489F-8408-9DE81DC79CA9}">
      <dgm:prSet/>
      <dgm:spPr/>
      <dgm:t>
        <a:bodyPr/>
        <a:lstStyle/>
        <a:p>
          <a:endParaRPr lang="ru-RU"/>
        </a:p>
      </dgm:t>
    </dgm:pt>
    <dgm:pt modelId="{E6626766-C48D-4021-B410-994DDD320AB4}" type="pres">
      <dgm:prSet presAssocID="{D3193B1A-1D08-4519-9375-A87C2B258AE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93D39-15F5-4ACC-9CE6-087CF3137137}" type="pres">
      <dgm:prSet presAssocID="{FC99C2A0-2067-495B-8C23-E825FC431F5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A25E7-B975-4EC1-8E12-7DC515C8608D}" type="pres">
      <dgm:prSet presAssocID="{FE2F387A-8B71-462E-A0E8-A3DE628B325E}" presName="sibTrans" presStyleCnt="0"/>
      <dgm:spPr/>
    </dgm:pt>
    <dgm:pt modelId="{09249BF6-F120-4A1E-8098-9907B6D0EB31}" type="pres">
      <dgm:prSet presAssocID="{179BBFFE-59AC-4C23-BC06-83D69E21F17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FE465E-6931-4EEE-8EEC-9769D6D362AC}" type="pres">
      <dgm:prSet presAssocID="{AAFBDE40-612E-4B84-98C4-341BEDA39F7D}" presName="sibTrans" presStyleCnt="0"/>
      <dgm:spPr/>
    </dgm:pt>
    <dgm:pt modelId="{318B5D6E-0007-4386-92FF-A5997C72C9DA}" type="pres">
      <dgm:prSet presAssocID="{CD3B0B8C-F34E-42E9-BB04-EE052267D3A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1D97C-F0BF-4369-9C0A-AD128FB62901}" type="pres">
      <dgm:prSet presAssocID="{41AABF2E-91CF-4039-B5D4-DF20832B330A}" presName="sibTrans" presStyleCnt="0"/>
      <dgm:spPr/>
    </dgm:pt>
    <dgm:pt modelId="{7DC4058E-91C8-4487-B98A-DA381C361719}" type="pres">
      <dgm:prSet presAssocID="{6F243F27-A915-4195-8B50-BDF3E06C33D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D0CA6-D335-439F-8C8E-49F230928E85}" type="pres">
      <dgm:prSet presAssocID="{30AEBDDB-F021-41DF-9033-7B3EED513B84}" presName="sibTrans" presStyleCnt="0"/>
      <dgm:spPr/>
    </dgm:pt>
    <dgm:pt modelId="{9B513590-980F-4918-AFE2-A35413096C44}" type="pres">
      <dgm:prSet presAssocID="{4E0EF52B-5691-4FDC-832A-B2C6B8ADEA9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E97DDE-506C-4328-9AA9-BC377ADE6885}" srcId="{D3193B1A-1D08-4519-9375-A87C2B258AEE}" destId="{179BBFFE-59AC-4C23-BC06-83D69E21F17E}" srcOrd="1" destOrd="0" parTransId="{86FCD885-C8EE-44D5-9ECE-5496D9A6D09B}" sibTransId="{AAFBDE40-612E-4B84-98C4-341BEDA39F7D}"/>
    <dgm:cxn modelId="{8174CE68-5F70-4079-B0C9-9948A5D1A281}" srcId="{D3193B1A-1D08-4519-9375-A87C2B258AEE}" destId="{FC99C2A0-2067-495B-8C23-E825FC431F59}" srcOrd="0" destOrd="0" parTransId="{2BE59290-BD43-4BF7-B28F-A5D5F881A5C4}" sibTransId="{FE2F387A-8B71-462E-A0E8-A3DE628B325E}"/>
    <dgm:cxn modelId="{137246C5-9380-4830-B95A-6116A8AE2C62}" type="presOf" srcId="{FC99C2A0-2067-495B-8C23-E825FC431F59}" destId="{B0A93D39-15F5-4ACC-9CE6-087CF3137137}" srcOrd="0" destOrd="0" presId="urn:microsoft.com/office/officeart/2005/8/layout/default"/>
    <dgm:cxn modelId="{34E69654-3703-4A27-9028-A70EFAEAC052}" type="presOf" srcId="{D3193B1A-1D08-4519-9375-A87C2B258AEE}" destId="{E6626766-C48D-4021-B410-994DDD320AB4}" srcOrd="0" destOrd="0" presId="urn:microsoft.com/office/officeart/2005/8/layout/default"/>
    <dgm:cxn modelId="{4B938DEE-4687-489F-8408-9DE81DC79CA9}" srcId="{D3193B1A-1D08-4519-9375-A87C2B258AEE}" destId="{4E0EF52B-5691-4FDC-832A-B2C6B8ADEA91}" srcOrd="4" destOrd="0" parTransId="{1413E4AC-3FC5-4F60-A97B-32EF70526FA9}" sibTransId="{0AF5F5E0-6BF0-4B15-8ACB-F9CA8684982A}"/>
    <dgm:cxn modelId="{D5F728F7-C253-451B-938D-465876DA47A4}" type="presOf" srcId="{4E0EF52B-5691-4FDC-832A-B2C6B8ADEA91}" destId="{9B513590-980F-4918-AFE2-A35413096C44}" srcOrd="0" destOrd="0" presId="urn:microsoft.com/office/officeart/2005/8/layout/default"/>
    <dgm:cxn modelId="{145965B8-B9B5-4E9B-AA55-C58595C16BB1}" type="presOf" srcId="{CD3B0B8C-F34E-42E9-BB04-EE052267D3AA}" destId="{318B5D6E-0007-4386-92FF-A5997C72C9DA}" srcOrd="0" destOrd="0" presId="urn:microsoft.com/office/officeart/2005/8/layout/default"/>
    <dgm:cxn modelId="{3A1EFDD7-CB0C-485D-AF32-7B5C6D18CED1}" srcId="{D3193B1A-1D08-4519-9375-A87C2B258AEE}" destId="{CD3B0B8C-F34E-42E9-BB04-EE052267D3AA}" srcOrd="2" destOrd="0" parTransId="{CC94E925-BD0A-4D29-838E-1718E84DF0DB}" sibTransId="{41AABF2E-91CF-4039-B5D4-DF20832B330A}"/>
    <dgm:cxn modelId="{75BD43C4-2299-40DE-99B2-4341066E00DB}" type="presOf" srcId="{6F243F27-A915-4195-8B50-BDF3E06C33DB}" destId="{7DC4058E-91C8-4487-B98A-DA381C361719}" srcOrd="0" destOrd="0" presId="urn:microsoft.com/office/officeart/2005/8/layout/default"/>
    <dgm:cxn modelId="{AC649FF5-E139-46BD-9D0E-1A3D3A8E75D0}" type="presOf" srcId="{179BBFFE-59AC-4C23-BC06-83D69E21F17E}" destId="{09249BF6-F120-4A1E-8098-9907B6D0EB31}" srcOrd="0" destOrd="0" presId="urn:microsoft.com/office/officeart/2005/8/layout/default"/>
    <dgm:cxn modelId="{884D1EC7-7959-40B8-B335-508E45FCD03B}" srcId="{D3193B1A-1D08-4519-9375-A87C2B258AEE}" destId="{6F243F27-A915-4195-8B50-BDF3E06C33DB}" srcOrd="3" destOrd="0" parTransId="{4362E560-A3F2-4CE9-9E11-0DC092722287}" sibTransId="{30AEBDDB-F021-41DF-9033-7B3EED513B84}"/>
    <dgm:cxn modelId="{B3553E85-AB9E-4517-A595-EC4E7BAA6879}" type="presParOf" srcId="{E6626766-C48D-4021-B410-994DDD320AB4}" destId="{B0A93D39-15F5-4ACC-9CE6-087CF3137137}" srcOrd="0" destOrd="0" presId="urn:microsoft.com/office/officeart/2005/8/layout/default"/>
    <dgm:cxn modelId="{A9917F9F-2B31-4769-BCBE-6BC0A5A2F0E0}" type="presParOf" srcId="{E6626766-C48D-4021-B410-994DDD320AB4}" destId="{1E3A25E7-B975-4EC1-8E12-7DC515C8608D}" srcOrd="1" destOrd="0" presId="urn:microsoft.com/office/officeart/2005/8/layout/default"/>
    <dgm:cxn modelId="{528DFC95-3E9C-4D99-8286-727CD686C830}" type="presParOf" srcId="{E6626766-C48D-4021-B410-994DDD320AB4}" destId="{09249BF6-F120-4A1E-8098-9907B6D0EB31}" srcOrd="2" destOrd="0" presId="urn:microsoft.com/office/officeart/2005/8/layout/default"/>
    <dgm:cxn modelId="{5405FAA6-F280-4295-9641-804DBF5C3BD6}" type="presParOf" srcId="{E6626766-C48D-4021-B410-994DDD320AB4}" destId="{BEFE465E-6931-4EEE-8EEC-9769D6D362AC}" srcOrd="3" destOrd="0" presId="urn:microsoft.com/office/officeart/2005/8/layout/default"/>
    <dgm:cxn modelId="{D9CF9330-B30E-4DA4-8855-4D953233F1D9}" type="presParOf" srcId="{E6626766-C48D-4021-B410-994DDD320AB4}" destId="{318B5D6E-0007-4386-92FF-A5997C72C9DA}" srcOrd="4" destOrd="0" presId="urn:microsoft.com/office/officeart/2005/8/layout/default"/>
    <dgm:cxn modelId="{F1748108-10D0-4C5A-A786-AE080D9CC772}" type="presParOf" srcId="{E6626766-C48D-4021-B410-994DDD320AB4}" destId="{1931D97C-F0BF-4369-9C0A-AD128FB62901}" srcOrd="5" destOrd="0" presId="urn:microsoft.com/office/officeart/2005/8/layout/default"/>
    <dgm:cxn modelId="{0113918C-238D-48EB-A213-18672F01091F}" type="presParOf" srcId="{E6626766-C48D-4021-B410-994DDD320AB4}" destId="{7DC4058E-91C8-4487-B98A-DA381C361719}" srcOrd="6" destOrd="0" presId="urn:microsoft.com/office/officeart/2005/8/layout/default"/>
    <dgm:cxn modelId="{CB6F6C4C-4A76-42FC-ACB7-70C002953976}" type="presParOf" srcId="{E6626766-C48D-4021-B410-994DDD320AB4}" destId="{308D0CA6-D335-439F-8C8E-49F230928E85}" srcOrd="7" destOrd="0" presId="urn:microsoft.com/office/officeart/2005/8/layout/default"/>
    <dgm:cxn modelId="{4401FA7C-0E3B-4B7B-BA39-D43E17593479}" type="presParOf" srcId="{E6626766-C48D-4021-B410-994DDD320AB4}" destId="{9B513590-980F-4918-AFE2-A35413096C4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82B4910-DAF1-455F-83E4-77C50B7B4DDB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CE98B824-4134-4FFB-B347-E358F8F944F9}">
      <dgm:prSet/>
      <dgm:spPr/>
      <dgm:t>
        <a:bodyPr/>
        <a:lstStyle/>
        <a:p>
          <a:pPr rtl="0"/>
          <a:r>
            <a:rPr lang="ru-RU" dirty="0" smtClean="0"/>
            <a:t>губно-зубной</a:t>
          </a:r>
          <a:endParaRPr lang="ru-RU" dirty="0"/>
        </a:p>
      </dgm:t>
    </dgm:pt>
    <dgm:pt modelId="{EE71841A-4925-4D0B-8DFE-C0047ED666D2}" type="parTrans" cxnId="{EDD4B6E6-7458-49BB-97CD-EBE0FA39448D}">
      <dgm:prSet/>
      <dgm:spPr/>
      <dgm:t>
        <a:bodyPr/>
        <a:lstStyle/>
        <a:p>
          <a:endParaRPr lang="ru-RU"/>
        </a:p>
      </dgm:t>
    </dgm:pt>
    <dgm:pt modelId="{B55C72C5-976F-428A-B6BB-9E596983CA97}" type="sibTrans" cxnId="{EDD4B6E6-7458-49BB-97CD-EBE0FA39448D}">
      <dgm:prSet/>
      <dgm:spPr/>
      <dgm:t>
        <a:bodyPr/>
        <a:lstStyle/>
        <a:p>
          <a:endParaRPr lang="ru-RU"/>
        </a:p>
      </dgm:t>
    </dgm:pt>
    <dgm:pt modelId="{0994237E-EEB3-4FE0-91AD-F1031DA42D37}">
      <dgm:prSet/>
      <dgm:spPr/>
      <dgm:t>
        <a:bodyPr/>
        <a:lstStyle/>
        <a:p>
          <a:pPr rtl="0"/>
          <a:r>
            <a:rPr lang="ru-RU" smtClean="0"/>
            <a:t>Боковой</a:t>
          </a:r>
          <a:endParaRPr lang="ru-RU"/>
        </a:p>
      </dgm:t>
    </dgm:pt>
    <dgm:pt modelId="{A9E160BB-4090-4D23-8EE9-AB7E5DD4E691}" type="parTrans" cxnId="{E12ED207-0356-4D5A-BE2F-1A7754D520D5}">
      <dgm:prSet/>
      <dgm:spPr/>
      <dgm:t>
        <a:bodyPr/>
        <a:lstStyle/>
        <a:p>
          <a:endParaRPr lang="ru-RU"/>
        </a:p>
      </dgm:t>
    </dgm:pt>
    <dgm:pt modelId="{22B31A81-0E77-469D-90E5-9119FA417839}" type="sibTrans" cxnId="{E12ED207-0356-4D5A-BE2F-1A7754D520D5}">
      <dgm:prSet/>
      <dgm:spPr/>
      <dgm:t>
        <a:bodyPr/>
        <a:lstStyle/>
        <a:p>
          <a:endParaRPr lang="ru-RU"/>
        </a:p>
      </dgm:t>
    </dgm:pt>
    <dgm:pt modelId="{E6787FE4-B3A2-4C40-BE49-943CBA1D8DA2}">
      <dgm:prSet/>
      <dgm:spPr/>
      <dgm:t>
        <a:bodyPr/>
        <a:lstStyle/>
        <a:p>
          <a:pPr rtl="0"/>
          <a:r>
            <a:rPr lang="ru-RU" smtClean="0"/>
            <a:t>Межзубный</a:t>
          </a:r>
          <a:endParaRPr lang="ru-RU"/>
        </a:p>
      </dgm:t>
    </dgm:pt>
    <dgm:pt modelId="{A4AD76C8-D421-4FA6-9987-2FD572DF5732}" type="parTrans" cxnId="{AA1F4D98-4A7C-4008-A578-4A3F81537D35}">
      <dgm:prSet/>
      <dgm:spPr/>
      <dgm:t>
        <a:bodyPr/>
        <a:lstStyle/>
        <a:p>
          <a:endParaRPr lang="ru-RU"/>
        </a:p>
      </dgm:t>
    </dgm:pt>
    <dgm:pt modelId="{1957A171-6916-4B4D-85A3-5659E2963F5C}" type="sibTrans" cxnId="{AA1F4D98-4A7C-4008-A578-4A3F81537D35}">
      <dgm:prSet/>
      <dgm:spPr/>
      <dgm:t>
        <a:bodyPr/>
        <a:lstStyle/>
        <a:p>
          <a:endParaRPr lang="ru-RU"/>
        </a:p>
      </dgm:t>
    </dgm:pt>
    <dgm:pt modelId="{D9C2B17A-34FB-4D37-8B90-9D56A8662C72}">
      <dgm:prSet/>
      <dgm:spPr/>
      <dgm:t>
        <a:bodyPr/>
        <a:lstStyle/>
        <a:p>
          <a:pPr rtl="0"/>
          <a:r>
            <a:rPr lang="ru-RU" smtClean="0"/>
            <a:t>Носовой</a:t>
          </a:r>
          <a:endParaRPr lang="ru-RU"/>
        </a:p>
      </dgm:t>
    </dgm:pt>
    <dgm:pt modelId="{0F7B08FE-F866-4610-91D6-E8A781B3085E}" type="parTrans" cxnId="{841004CB-9009-4659-AAF5-D2C67957A481}">
      <dgm:prSet/>
      <dgm:spPr/>
      <dgm:t>
        <a:bodyPr/>
        <a:lstStyle/>
        <a:p>
          <a:endParaRPr lang="ru-RU"/>
        </a:p>
      </dgm:t>
    </dgm:pt>
    <dgm:pt modelId="{C1063258-B7C4-4399-B319-AA3774F857F7}" type="sibTrans" cxnId="{841004CB-9009-4659-AAF5-D2C67957A481}">
      <dgm:prSet/>
      <dgm:spPr/>
      <dgm:t>
        <a:bodyPr/>
        <a:lstStyle/>
        <a:p>
          <a:endParaRPr lang="ru-RU"/>
        </a:p>
      </dgm:t>
    </dgm:pt>
    <dgm:pt modelId="{0E4E428F-54CD-4FCE-8C92-B83B48D2F49A}">
      <dgm:prSet/>
      <dgm:spPr/>
      <dgm:t>
        <a:bodyPr/>
        <a:lstStyle/>
        <a:p>
          <a:pPr rtl="0"/>
          <a:r>
            <a:rPr lang="ru-RU" smtClean="0"/>
            <a:t>Призубный</a:t>
          </a:r>
          <a:endParaRPr lang="ru-RU"/>
        </a:p>
      </dgm:t>
    </dgm:pt>
    <dgm:pt modelId="{07F9B126-D42E-4CAF-8162-1E5CBD4494D7}" type="parTrans" cxnId="{AB99BAD6-602C-40DC-8A56-DCECBACF952D}">
      <dgm:prSet/>
      <dgm:spPr/>
      <dgm:t>
        <a:bodyPr/>
        <a:lstStyle/>
        <a:p>
          <a:endParaRPr lang="ru-RU"/>
        </a:p>
      </dgm:t>
    </dgm:pt>
    <dgm:pt modelId="{B115CEDB-80FB-4808-9550-6ADA5534A236}" type="sibTrans" cxnId="{AB99BAD6-602C-40DC-8A56-DCECBACF952D}">
      <dgm:prSet/>
      <dgm:spPr/>
      <dgm:t>
        <a:bodyPr/>
        <a:lstStyle/>
        <a:p>
          <a:endParaRPr lang="ru-RU"/>
        </a:p>
      </dgm:t>
    </dgm:pt>
    <dgm:pt modelId="{CD0A9DEB-1271-4C1C-AAD0-A3A13994DB12}">
      <dgm:prSet/>
      <dgm:spPr/>
      <dgm:t>
        <a:bodyPr/>
        <a:lstStyle/>
        <a:p>
          <a:pPr rtl="0"/>
          <a:r>
            <a:rPr lang="ru-RU" smtClean="0"/>
            <a:t>шипящий</a:t>
          </a:r>
          <a:endParaRPr lang="ru-RU"/>
        </a:p>
      </dgm:t>
    </dgm:pt>
    <dgm:pt modelId="{3F416BD7-C3F3-4800-A064-E6C179498F7D}" type="parTrans" cxnId="{FF8F9F2A-B14C-4700-A072-F3A91C8B20ED}">
      <dgm:prSet/>
      <dgm:spPr/>
      <dgm:t>
        <a:bodyPr/>
        <a:lstStyle/>
        <a:p>
          <a:endParaRPr lang="ru-RU"/>
        </a:p>
      </dgm:t>
    </dgm:pt>
    <dgm:pt modelId="{71858240-ACE5-4C69-8ED4-19578EFE34BB}" type="sibTrans" cxnId="{FF8F9F2A-B14C-4700-A072-F3A91C8B20ED}">
      <dgm:prSet/>
      <dgm:spPr/>
      <dgm:t>
        <a:bodyPr/>
        <a:lstStyle/>
        <a:p>
          <a:endParaRPr lang="ru-RU"/>
        </a:p>
      </dgm:t>
    </dgm:pt>
    <dgm:pt modelId="{B536A9A3-2C47-458D-BC4A-468E747FEE86}" type="pres">
      <dgm:prSet presAssocID="{082B4910-DAF1-455F-83E4-77C50B7B4DD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8FF91B-897E-4906-B6B6-E8F5D3F23DBF}" type="pres">
      <dgm:prSet presAssocID="{CE98B824-4134-4FFB-B347-E358F8F944F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242B8-B534-484A-BAE4-12EC44F80706}" type="pres">
      <dgm:prSet presAssocID="{B55C72C5-976F-428A-B6BB-9E596983CA97}" presName="sibTrans" presStyleCnt="0"/>
      <dgm:spPr/>
    </dgm:pt>
    <dgm:pt modelId="{968661BA-6EC3-453B-A599-1A30E845BBA7}" type="pres">
      <dgm:prSet presAssocID="{0994237E-EEB3-4FE0-91AD-F1031DA42D3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A81AF2-11D7-47EF-8256-3EEA8135A9B5}" type="pres">
      <dgm:prSet presAssocID="{22B31A81-0E77-469D-90E5-9119FA417839}" presName="sibTrans" presStyleCnt="0"/>
      <dgm:spPr/>
    </dgm:pt>
    <dgm:pt modelId="{93AC4D21-4A0E-4496-BDE3-2B01794794CE}" type="pres">
      <dgm:prSet presAssocID="{E6787FE4-B3A2-4C40-BE49-943CBA1D8DA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0AEC36-FAC9-4799-ABE8-73F1DA8D42FD}" type="pres">
      <dgm:prSet presAssocID="{1957A171-6916-4B4D-85A3-5659E2963F5C}" presName="sibTrans" presStyleCnt="0"/>
      <dgm:spPr/>
    </dgm:pt>
    <dgm:pt modelId="{9708E2B8-75EA-4407-8B3C-6B9D70141E82}" type="pres">
      <dgm:prSet presAssocID="{D9C2B17A-34FB-4D37-8B90-9D56A8662C7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A6011-DF33-4CB9-9369-2740A842B82C}" type="pres">
      <dgm:prSet presAssocID="{C1063258-B7C4-4399-B319-AA3774F857F7}" presName="sibTrans" presStyleCnt="0"/>
      <dgm:spPr/>
    </dgm:pt>
    <dgm:pt modelId="{25F63B84-0F7C-4939-ABB2-0138E8495E46}" type="pres">
      <dgm:prSet presAssocID="{0E4E428F-54CD-4FCE-8C92-B83B48D2F49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F69B3F-298E-452F-B913-3D395C9F69DD}" type="pres">
      <dgm:prSet presAssocID="{B115CEDB-80FB-4808-9550-6ADA5534A236}" presName="sibTrans" presStyleCnt="0"/>
      <dgm:spPr/>
    </dgm:pt>
    <dgm:pt modelId="{A4ED07E8-975D-4B39-8E9A-B3773A4A3672}" type="pres">
      <dgm:prSet presAssocID="{CD0A9DEB-1271-4C1C-AAD0-A3A13994DB1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E67F49-E845-4620-B5B0-6F251DEFC16E}" type="presOf" srcId="{E6787FE4-B3A2-4C40-BE49-943CBA1D8DA2}" destId="{93AC4D21-4A0E-4496-BDE3-2B01794794CE}" srcOrd="0" destOrd="0" presId="urn:microsoft.com/office/officeart/2005/8/layout/default"/>
    <dgm:cxn modelId="{AB99BAD6-602C-40DC-8A56-DCECBACF952D}" srcId="{082B4910-DAF1-455F-83E4-77C50B7B4DDB}" destId="{0E4E428F-54CD-4FCE-8C92-B83B48D2F49A}" srcOrd="4" destOrd="0" parTransId="{07F9B126-D42E-4CAF-8162-1E5CBD4494D7}" sibTransId="{B115CEDB-80FB-4808-9550-6ADA5534A236}"/>
    <dgm:cxn modelId="{85B77DAE-8CC6-42A5-8178-E71A1F7959D0}" type="presOf" srcId="{CD0A9DEB-1271-4C1C-AAD0-A3A13994DB12}" destId="{A4ED07E8-975D-4B39-8E9A-B3773A4A3672}" srcOrd="0" destOrd="0" presId="urn:microsoft.com/office/officeart/2005/8/layout/default"/>
    <dgm:cxn modelId="{82BD8861-8EE0-4028-91D7-411C241EDAAD}" type="presOf" srcId="{0994237E-EEB3-4FE0-91AD-F1031DA42D37}" destId="{968661BA-6EC3-453B-A599-1A30E845BBA7}" srcOrd="0" destOrd="0" presId="urn:microsoft.com/office/officeart/2005/8/layout/default"/>
    <dgm:cxn modelId="{E417545A-D4CD-442E-B2BF-E78F2C4D20C5}" type="presOf" srcId="{CE98B824-4134-4FFB-B347-E358F8F944F9}" destId="{DF8FF91B-897E-4906-B6B6-E8F5D3F23DBF}" srcOrd="0" destOrd="0" presId="urn:microsoft.com/office/officeart/2005/8/layout/default"/>
    <dgm:cxn modelId="{5DFB1913-0BAF-43BE-9F38-7B7A417A6A56}" type="presOf" srcId="{082B4910-DAF1-455F-83E4-77C50B7B4DDB}" destId="{B536A9A3-2C47-458D-BC4A-468E747FEE86}" srcOrd="0" destOrd="0" presId="urn:microsoft.com/office/officeart/2005/8/layout/default"/>
    <dgm:cxn modelId="{EDD4B6E6-7458-49BB-97CD-EBE0FA39448D}" srcId="{082B4910-DAF1-455F-83E4-77C50B7B4DDB}" destId="{CE98B824-4134-4FFB-B347-E358F8F944F9}" srcOrd="0" destOrd="0" parTransId="{EE71841A-4925-4D0B-8DFE-C0047ED666D2}" sibTransId="{B55C72C5-976F-428A-B6BB-9E596983CA97}"/>
    <dgm:cxn modelId="{8C313E3A-C7B6-4D76-B3FF-7A57941BF499}" type="presOf" srcId="{D9C2B17A-34FB-4D37-8B90-9D56A8662C72}" destId="{9708E2B8-75EA-4407-8B3C-6B9D70141E82}" srcOrd="0" destOrd="0" presId="urn:microsoft.com/office/officeart/2005/8/layout/default"/>
    <dgm:cxn modelId="{AA1F4D98-4A7C-4008-A578-4A3F81537D35}" srcId="{082B4910-DAF1-455F-83E4-77C50B7B4DDB}" destId="{E6787FE4-B3A2-4C40-BE49-943CBA1D8DA2}" srcOrd="2" destOrd="0" parTransId="{A4AD76C8-D421-4FA6-9987-2FD572DF5732}" sibTransId="{1957A171-6916-4B4D-85A3-5659E2963F5C}"/>
    <dgm:cxn modelId="{A8FCBA71-161D-4279-B560-9E4BD450B24A}" type="presOf" srcId="{0E4E428F-54CD-4FCE-8C92-B83B48D2F49A}" destId="{25F63B84-0F7C-4939-ABB2-0138E8495E46}" srcOrd="0" destOrd="0" presId="urn:microsoft.com/office/officeart/2005/8/layout/default"/>
    <dgm:cxn modelId="{FF8F9F2A-B14C-4700-A072-F3A91C8B20ED}" srcId="{082B4910-DAF1-455F-83E4-77C50B7B4DDB}" destId="{CD0A9DEB-1271-4C1C-AAD0-A3A13994DB12}" srcOrd="5" destOrd="0" parTransId="{3F416BD7-C3F3-4800-A064-E6C179498F7D}" sibTransId="{71858240-ACE5-4C69-8ED4-19578EFE34BB}"/>
    <dgm:cxn modelId="{E12ED207-0356-4D5A-BE2F-1A7754D520D5}" srcId="{082B4910-DAF1-455F-83E4-77C50B7B4DDB}" destId="{0994237E-EEB3-4FE0-91AD-F1031DA42D37}" srcOrd="1" destOrd="0" parTransId="{A9E160BB-4090-4D23-8EE9-AB7E5DD4E691}" sibTransId="{22B31A81-0E77-469D-90E5-9119FA417839}"/>
    <dgm:cxn modelId="{841004CB-9009-4659-AAF5-D2C67957A481}" srcId="{082B4910-DAF1-455F-83E4-77C50B7B4DDB}" destId="{D9C2B17A-34FB-4D37-8B90-9D56A8662C72}" srcOrd="3" destOrd="0" parTransId="{0F7B08FE-F866-4610-91D6-E8A781B3085E}" sibTransId="{C1063258-B7C4-4399-B319-AA3774F857F7}"/>
    <dgm:cxn modelId="{1D1073E7-5DE4-4F2F-ADF9-34C8F9088E02}" type="presParOf" srcId="{B536A9A3-2C47-458D-BC4A-468E747FEE86}" destId="{DF8FF91B-897E-4906-B6B6-E8F5D3F23DBF}" srcOrd="0" destOrd="0" presId="urn:microsoft.com/office/officeart/2005/8/layout/default"/>
    <dgm:cxn modelId="{941FC5F5-20F5-45D5-ADC4-082322B95E84}" type="presParOf" srcId="{B536A9A3-2C47-458D-BC4A-468E747FEE86}" destId="{AAC242B8-B534-484A-BAE4-12EC44F80706}" srcOrd="1" destOrd="0" presId="urn:microsoft.com/office/officeart/2005/8/layout/default"/>
    <dgm:cxn modelId="{D373BA74-D510-4C99-97F4-710A11FC8E0A}" type="presParOf" srcId="{B536A9A3-2C47-458D-BC4A-468E747FEE86}" destId="{968661BA-6EC3-453B-A599-1A30E845BBA7}" srcOrd="2" destOrd="0" presId="urn:microsoft.com/office/officeart/2005/8/layout/default"/>
    <dgm:cxn modelId="{1492048D-6093-4F74-A33A-3AE369143CE5}" type="presParOf" srcId="{B536A9A3-2C47-458D-BC4A-468E747FEE86}" destId="{5FA81AF2-11D7-47EF-8256-3EEA8135A9B5}" srcOrd="3" destOrd="0" presId="urn:microsoft.com/office/officeart/2005/8/layout/default"/>
    <dgm:cxn modelId="{CB68B7AB-D098-4B76-B7B5-629A3DEA1CA5}" type="presParOf" srcId="{B536A9A3-2C47-458D-BC4A-468E747FEE86}" destId="{93AC4D21-4A0E-4496-BDE3-2B01794794CE}" srcOrd="4" destOrd="0" presId="urn:microsoft.com/office/officeart/2005/8/layout/default"/>
    <dgm:cxn modelId="{1F4C59DC-1016-4122-AABA-8933A5546F85}" type="presParOf" srcId="{B536A9A3-2C47-458D-BC4A-468E747FEE86}" destId="{300AEC36-FAC9-4799-ABE8-73F1DA8D42FD}" srcOrd="5" destOrd="0" presId="urn:microsoft.com/office/officeart/2005/8/layout/default"/>
    <dgm:cxn modelId="{964DFC2E-6672-4213-872D-6A54C83A06FF}" type="presParOf" srcId="{B536A9A3-2C47-458D-BC4A-468E747FEE86}" destId="{9708E2B8-75EA-4407-8B3C-6B9D70141E82}" srcOrd="6" destOrd="0" presId="urn:microsoft.com/office/officeart/2005/8/layout/default"/>
    <dgm:cxn modelId="{7A2D9011-83FC-498B-9D63-C47BD11BD9E6}" type="presParOf" srcId="{B536A9A3-2C47-458D-BC4A-468E747FEE86}" destId="{5A4A6011-DF33-4CB9-9369-2740A842B82C}" srcOrd="7" destOrd="0" presId="urn:microsoft.com/office/officeart/2005/8/layout/default"/>
    <dgm:cxn modelId="{132E34D8-BE1D-47A4-99FA-625ECD1BC146}" type="presParOf" srcId="{B536A9A3-2C47-458D-BC4A-468E747FEE86}" destId="{25F63B84-0F7C-4939-ABB2-0138E8495E46}" srcOrd="8" destOrd="0" presId="urn:microsoft.com/office/officeart/2005/8/layout/default"/>
    <dgm:cxn modelId="{25E3D528-9D5F-4DAB-8CE6-C9AF7B67EB26}" type="presParOf" srcId="{B536A9A3-2C47-458D-BC4A-468E747FEE86}" destId="{E6F69B3F-298E-452F-B913-3D395C9F69DD}" srcOrd="9" destOrd="0" presId="urn:microsoft.com/office/officeart/2005/8/layout/default"/>
    <dgm:cxn modelId="{657F8072-AD86-4A9A-BC0E-747FB10DD9D4}" type="presParOf" srcId="{B536A9A3-2C47-458D-BC4A-468E747FEE86}" destId="{A4ED07E8-975D-4B39-8E9A-B3773A4A367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8B66F8-234E-44C7-B692-F913DC779F09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EADF5500-3273-4412-92A1-B86B5CABDE1A}">
      <dgm:prSet/>
      <dgm:spPr/>
      <dgm:t>
        <a:bodyPr/>
        <a:lstStyle/>
        <a:p>
          <a:pPr rtl="0"/>
          <a:r>
            <a:rPr lang="ru-RU" dirty="0" smtClean="0"/>
            <a:t>щечный </a:t>
          </a:r>
          <a:r>
            <a:rPr lang="ru-RU" dirty="0" err="1" smtClean="0"/>
            <a:t>сигматизм</a:t>
          </a:r>
          <a:r>
            <a:rPr lang="ru-RU" dirty="0" smtClean="0"/>
            <a:t> </a:t>
          </a:r>
          <a:endParaRPr lang="ru-RU" dirty="0"/>
        </a:p>
      </dgm:t>
    </dgm:pt>
    <dgm:pt modelId="{BE92F4FB-2099-4B5E-972C-BF64FEAF8E24}" type="parTrans" cxnId="{85C004A3-6312-4655-8EB2-54D02E3B3E10}">
      <dgm:prSet/>
      <dgm:spPr/>
      <dgm:t>
        <a:bodyPr/>
        <a:lstStyle/>
        <a:p>
          <a:endParaRPr lang="ru-RU"/>
        </a:p>
      </dgm:t>
    </dgm:pt>
    <dgm:pt modelId="{C5E41793-2760-4346-B5F9-72BB5A606A74}" type="sibTrans" cxnId="{85C004A3-6312-4655-8EB2-54D02E3B3E10}">
      <dgm:prSet/>
      <dgm:spPr/>
      <dgm:t>
        <a:bodyPr/>
        <a:lstStyle/>
        <a:p>
          <a:endParaRPr lang="ru-RU"/>
        </a:p>
      </dgm:t>
    </dgm:pt>
    <dgm:pt modelId="{17BCB776-907D-4047-8FD6-051D550E67F4}">
      <dgm:prSet/>
      <dgm:spPr/>
      <dgm:t>
        <a:bodyPr/>
        <a:lstStyle/>
        <a:p>
          <a:pPr rtl="0"/>
          <a:r>
            <a:rPr lang="ru-RU" dirty="0" smtClean="0"/>
            <a:t>шипящий </a:t>
          </a:r>
          <a:r>
            <a:rPr lang="ru-RU" dirty="0" err="1" smtClean="0"/>
            <a:t>сигматизм</a:t>
          </a:r>
          <a:r>
            <a:rPr lang="ru-RU" dirty="0" smtClean="0"/>
            <a:t> </a:t>
          </a:r>
          <a:endParaRPr lang="ru-RU" dirty="0"/>
        </a:p>
      </dgm:t>
    </dgm:pt>
    <dgm:pt modelId="{842A79E2-2016-45EE-AD50-B27BD1B7C087}" type="parTrans" cxnId="{58D40FF5-0661-4459-BFD0-39DC69673332}">
      <dgm:prSet/>
      <dgm:spPr/>
      <dgm:t>
        <a:bodyPr/>
        <a:lstStyle/>
        <a:p>
          <a:endParaRPr lang="ru-RU"/>
        </a:p>
      </dgm:t>
    </dgm:pt>
    <dgm:pt modelId="{37B87F77-EE76-4937-AD65-985BF494092E}" type="sibTrans" cxnId="{58D40FF5-0661-4459-BFD0-39DC69673332}">
      <dgm:prSet/>
      <dgm:spPr/>
      <dgm:t>
        <a:bodyPr/>
        <a:lstStyle/>
        <a:p>
          <a:endParaRPr lang="ru-RU"/>
        </a:p>
      </dgm:t>
    </dgm:pt>
    <dgm:pt modelId="{0FBBE05B-EFBB-4DEA-AA26-48CEA9F51B2D}">
      <dgm:prSet/>
      <dgm:spPr/>
      <dgm:t>
        <a:bodyPr/>
        <a:lstStyle/>
        <a:p>
          <a:pPr rtl="0"/>
          <a:r>
            <a:rPr lang="ru-RU" dirty="0" smtClean="0"/>
            <a:t>заднеязычный </a:t>
          </a:r>
          <a:r>
            <a:rPr lang="ru-RU" dirty="0" err="1" smtClean="0"/>
            <a:t>сигматизм</a:t>
          </a:r>
          <a:endParaRPr lang="ru-RU" dirty="0"/>
        </a:p>
      </dgm:t>
    </dgm:pt>
    <dgm:pt modelId="{4176BBDC-D786-48AA-804C-FFA212FD3F14}" type="parTrans" cxnId="{38B0C559-EE42-4E0E-B35A-C13531EBD6E9}">
      <dgm:prSet/>
      <dgm:spPr/>
      <dgm:t>
        <a:bodyPr/>
        <a:lstStyle/>
        <a:p>
          <a:endParaRPr lang="ru-RU"/>
        </a:p>
      </dgm:t>
    </dgm:pt>
    <dgm:pt modelId="{E2B7C772-B83A-40AA-A646-B9E4B4841F3F}" type="sibTrans" cxnId="{38B0C559-EE42-4E0E-B35A-C13531EBD6E9}">
      <dgm:prSet/>
      <dgm:spPr/>
      <dgm:t>
        <a:bodyPr/>
        <a:lstStyle/>
        <a:p>
          <a:endParaRPr lang="ru-RU"/>
        </a:p>
      </dgm:t>
    </dgm:pt>
    <dgm:pt modelId="{5FE9CB78-9367-4B4A-A19B-50803EF9FDAA}">
      <dgm:prSet/>
      <dgm:spPr/>
      <dgm:t>
        <a:bodyPr/>
        <a:lstStyle/>
        <a:p>
          <a:r>
            <a:rPr lang="ru-RU" i="1" dirty="0" smtClean="0">
              <a:latin typeface="+mn-lt"/>
              <a:cs typeface="+mn-cs"/>
            </a:rPr>
            <a:t>свистящий </a:t>
          </a:r>
          <a:r>
            <a:rPr lang="ru-RU" i="1" dirty="0" err="1" smtClean="0">
              <a:latin typeface="+mn-lt"/>
              <a:cs typeface="+mn-cs"/>
            </a:rPr>
            <a:t>сигматизм</a:t>
          </a:r>
          <a:r>
            <a:rPr lang="ru-RU" i="1" dirty="0" smtClean="0">
              <a:latin typeface="+mn-lt"/>
              <a:cs typeface="+mn-cs"/>
            </a:rPr>
            <a:t> </a:t>
          </a:r>
          <a:endParaRPr lang="ru-RU" i="1" dirty="0">
            <a:latin typeface="+mn-lt"/>
            <a:cs typeface="+mn-cs"/>
          </a:endParaRPr>
        </a:p>
      </dgm:t>
    </dgm:pt>
    <dgm:pt modelId="{29849D33-27A1-4BA0-A659-5C256BF4ADFF}" type="parTrans" cxnId="{C3C89A62-39FB-4A30-A802-10721A7B5A57}">
      <dgm:prSet/>
      <dgm:spPr/>
      <dgm:t>
        <a:bodyPr/>
        <a:lstStyle/>
        <a:p>
          <a:endParaRPr lang="ru-RU"/>
        </a:p>
      </dgm:t>
    </dgm:pt>
    <dgm:pt modelId="{6DCC9FFD-10A5-4D99-914B-1DF4F55BE11B}" type="sibTrans" cxnId="{C3C89A62-39FB-4A30-A802-10721A7B5A57}">
      <dgm:prSet/>
      <dgm:spPr/>
      <dgm:t>
        <a:bodyPr/>
        <a:lstStyle/>
        <a:p>
          <a:endParaRPr lang="ru-RU"/>
        </a:p>
      </dgm:t>
    </dgm:pt>
    <dgm:pt modelId="{5BB8BAAE-BDC9-49D5-BFD9-2EE7C1C9A45A}">
      <dgm:prSet/>
      <dgm:spPr/>
      <dgm:t>
        <a:bodyPr/>
        <a:lstStyle/>
        <a:p>
          <a:r>
            <a:rPr lang="ru-RU" i="1" dirty="0" smtClean="0">
              <a:latin typeface="+mn-lt"/>
              <a:cs typeface="+mn-cs"/>
            </a:rPr>
            <a:t>губно-зубной  </a:t>
          </a:r>
          <a:r>
            <a:rPr lang="ru-RU" i="1" dirty="0" err="1" smtClean="0">
              <a:latin typeface="+mn-lt"/>
              <a:cs typeface="+mn-cs"/>
            </a:rPr>
            <a:t>сигматизм</a:t>
          </a:r>
          <a:endParaRPr lang="ru-RU" i="1" dirty="0">
            <a:latin typeface="+mn-lt"/>
            <a:cs typeface="+mn-cs"/>
          </a:endParaRPr>
        </a:p>
      </dgm:t>
    </dgm:pt>
    <dgm:pt modelId="{9D6945FD-34A3-490D-8643-E3F87BD188BA}" type="parTrans" cxnId="{67C232F8-940D-43BD-908F-0602583AC992}">
      <dgm:prSet/>
      <dgm:spPr/>
      <dgm:t>
        <a:bodyPr/>
        <a:lstStyle/>
        <a:p>
          <a:endParaRPr lang="ru-RU"/>
        </a:p>
      </dgm:t>
    </dgm:pt>
    <dgm:pt modelId="{1C43771F-2DE8-477D-8233-4D3A7740952F}" type="sibTrans" cxnId="{67C232F8-940D-43BD-908F-0602583AC992}">
      <dgm:prSet/>
      <dgm:spPr/>
      <dgm:t>
        <a:bodyPr/>
        <a:lstStyle/>
        <a:p>
          <a:endParaRPr lang="ru-RU"/>
        </a:p>
      </dgm:t>
    </dgm:pt>
    <dgm:pt modelId="{8C6E0D78-0C14-42EE-B0C9-97A7440CA96B}">
      <dgm:prSet/>
      <dgm:spPr/>
      <dgm:t>
        <a:bodyPr/>
        <a:lstStyle/>
        <a:p>
          <a:r>
            <a:rPr lang="ru-RU" i="1" dirty="0" smtClean="0">
              <a:latin typeface="+mn-lt"/>
              <a:cs typeface="+mn-cs"/>
            </a:rPr>
            <a:t>межзубный  </a:t>
          </a:r>
          <a:r>
            <a:rPr lang="ru-RU" i="1" dirty="0" err="1" smtClean="0">
              <a:latin typeface="+mn-lt"/>
              <a:cs typeface="+mn-cs"/>
            </a:rPr>
            <a:t>сигматизм</a:t>
          </a:r>
          <a:r>
            <a:rPr lang="ru-RU" i="1" dirty="0" smtClean="0">
              <a:latin typeface="+mn-lt"/>
              <a:cs typeface="+mn-cs"/>
            </a:rPr>
            <a:t> </a:t>
          </a:r>
          <a:endParaRPr lang="ru-RU" dirty="0"/>
        </a:p>
      </dgm:t>
    </dgm:pt>
    <dgm:pt modelId="{1B48CC56-87EE-403C-B857-EEA42366101B}" type="parTrans" cxnId="{D5A95E57-41EE-486C-8415-6F19273CB106}">
      <dgm:prSet/>
      <dgm:spPr/>
      <dgm:t>
        <a:bodyPr/>
        <a:lstStyle/>
        <a:p>
          <a:endParaRPr lang="ru-RU"/>
        </a:p>
      </dgm:t>
    </dgm:pt>
    <dgm:pt modelId="{8F6B8A8D-4C4D-4633-B1C4-F8562F9B8956}" type="sibTrans" cxnId="{D5A95E57-41EE-486C-8415-6F19273CB106}">
      <dgm:prSet/>
      <dgm:spPr/>
      <dgm:t>
        <a:bodyPr/>
        <a:lstStyle/>
        <a:p>
          <a:endParaRPr lang="ru-RU"/>
        </a:p>
      </dgm:t>
    </dgm:pt>
    <dgm:pt modelId="{7BFD740F-49A4-4A1A-B0F3-3BBB8AF48609}">
      <dgm:prSet/>
      <dgm:spPr/>
      <dgm:t>
        <a:bodyPr/>
        <a:lstStyle/>
        <a:p>
          <a:r>
            <a:rPr lang="ru-RU" i="1" dirty="0" smtClean="0">
              <a:latin typeface="+mn-lt"/>
              <a:cs typeface="+mn-cs"/>
            </a:rPr>
            <a:t>боковой </a:t>
          </a:r>
          <a:r>
            <a:rPr lang="ru-RU" i="1" dirty="0" err="1" smtClean="0">
              <a:latin typeface="+mn-lt"/>
              <a:cs typeface="+mn-cs"/>
            </a:rPr>
            <a:t>сигматизм</a:t>
          </a:r>
          <a:r>
            <a:rPr lang="ru-RU" dirty="0" smtClean="0">
              <a:latin typeface="+mn-lt"/>
              <a:cs typeface="+mn-cs"/>
            </a:rPr>
            <a:t> </a:t>
          </a:r>
          <a:endParaRPr lang="ru-RU" dirty="0">
            <a:latin typeface="+mn-lt"/>
            <a:cs typeface="+mn-cs"/>
          </a:endParaRPr>
        </a:p>
      </dgm:t>
    </dgm:pt>
    <dgm:pt modelId="{EC7DF173-779E-49D8-9FA0-A3F4F3A727F6}" type="parTrans" cxnId="{AD7DE6C5-BADE-4173-8552-220EC53487E9}">
      <dgm:prSet/>
      <dgm:spPr/>
      <dgm:t>
        <a:bodyPr/>
        <a:lstStyle/>
        <a:p>
          <a:endParaRPr lang="ru-RU"/>
        </a:p>
      </dgm:t>
    </dgm:pt>
    <dgm:pt modelId="{4FA47461-88D8-4E67-921A-4A80C1FD1D89}" type="sibTrans" cxnId="{AD7DE6C5-BADE-4173-8552-220EC53487E9}">
      <dgm:prSet/>
      <dgm:spPr/>
      <dgm:t>
        <a:bodyPr/>
        <a:lstStyle/>
        <a:p>
          <a:endParaRPr lang="ru-RU"/>
        </a:p>
      </dgm:t>
    </dgm:pt>
    <dgm:pt modelId="{113F6227-410C-4DBE-8E37-929C9598B576}">
      <dgm:prSet/>
      <dgm:spPr/>
      <dgm:t>
        <a:bodyPr/>
        <a:lstStyle/>
        <a:p>
          <a:r>
            <a:rPr lang="ru-RU" i="1" dirty="0" smtClean="0">
              <a:latin typeface="+mn-lt"/>
              <a:cs typeface="+mn-cs"/>
            </a:rPr>
            <a:t>носовой  </a:t>
          </a:r>
          <a:r>
            <a:rPr lang="ru-RU" i="1" dirty="0" err="1" smtClean="0">
              <a:latin typeface="+mn-lt"/>
              <a:cs typeface="+mn-cs"/>
            </a:rPr>
            <a:t>сигматизм</a:t>
          </a:r>
          <a:endParaRPr lang="ru-RU" dirty="0">
            <a:latin typeface="+mn-lt"/>
            <a:cs typeface="+mn-cs"/>
          </a:endParaRPr>
        </a:p>
      </dgm:t>
    </dgm:pt>
    <dgm:pt modelId="{CE1ABB6D-248E-4BA3-AEFA-13EA629ABD63}" type="parTrans" cxnId="{AEE39815-DE07-4D66-9E81-7B385013A1A2}">
      <dgm:prSet/>
      <dgm:spPr/>
      <dgm:t>
        <a:bodyPr/>
        <a:lstStyle/>
        <a:p>
          <a:endParaRPr lang="ru-RU"/>
        </a:p>
      </dgm:t>
    </dgm:pt>
    <dgm:pt modelId="{48BC46A6-54E2-43F0-AF13-6CBBC8AD5390}" type="sibTrans" cxnId="{AEE39815-DE07-4D66-9E81-7B385013A1A2}">
      <dgm:prSet/>
      <dgm:spPr/>
      <dgm:t>
        <a:bodyPr/>
        <a:lstStyle/>
        <a:p>
          <a:endParaRPr lang="ru-RU"/>
        </a:p>
      </dgm:t>
    </dgm:pt>
    <dgm:pt modelId="{478755FA-1F90-4011-8C67-AA7357EDEF8F}">
      <dgm:prSet/>
      <dgm:spPr/>
      <dgm:t>
        <a:bodyPr/>
        <a:lstStyle/>
        <a:p>
          <a:r>
            <a:rPr lang="ru-RU" i="1" dirty="0" err="1" smtClean="0">
              <a:latin typeface="+mn-lt"/>
              <a:cs typeface="+mn-cs"/>
            </a:rPr>
            <a:t>призубный</a:t>
          </a:r>
          <a:r>
            <a:rPr lang="ru-RU" i="1" dirty="0" smtClean="0">
              <a:latin typeface="+mn-lt"/>
              <a:cs typeface="+mn-cs"/>
            </a:rPr>
            <a:t>  </a:t>
          </a:r>
          <a:r>
            <a:rPr lang="ru-RU" i="1" dirty="0" err="1" smtClean="0">
              <a:latin typeface="+mn-lt"/>
              <a:cs typeface="+mn-cs"/>
            </a:rPr>
            <a:t>сигматизм</a:t>
          </a:r>
          <a:endParaRPr lang="ru-RU" dirty="0"/>
        </a:p>
      </dgm:t>
    </dgm:pt>
    <dgm:pt modelId="{2B9A6E49-5E8E-45B7-9DDF-17557434A210}" type="parTrans" cxnId="{0B287554-A1DC-4C02-8B8F-D34CB40B362A}">
      <dgm:prSet/>
      <dgm:spPr/>
      <dgm:t>
        <a:bodyPr/>
        <a:lstStyle/>
        <a:p>
          <a:endParaRPr lang="ru-RU"/>
        </a:p>
      </dgm:t>
    </dgm:pt>
    <dgm:pt modelId="{F426CE78-E1A8-4BD7-90AB-AF4BE3F41EAD}" type="sibTrans" cxnId="{0B287554-A1DC-4C02-8B8F-D34CB40B362A}">
      <dgm:prSet/>
      <dgm:spPr/>
      <dgm:t>
        <a:bodyPr/>
        <a:lstStyle/>
        <a:p>
          <a:endParaRPr lang="ru-RU"/>
        </a:p>
      </dgm:t>
    </dgm:pt>
    <dgm:pt modelId="{4656FDE7-3849-442A-9469-B966914B3C24}" type="pres">
      <dgm:prSet presAssocID="{2A8B66F8-234E-44C7-B692-F913DC779F0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04FD6D-2240-4E5C-9A7D-5AACB4F2A3CC}" type="pres">
      <dgm:prSet presAssocID="{EADF5500-3273-4412-92A1-B86B5CABDE1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5C36B-E352-478C-9AA7-4550251A1D69}" type="pres">
      <dgm:prSet presAssocID="{C5E41793-2760-4346-B5F9-72BB5A606A74}" presName="sibTrans" presStyleCnt="0"/>
      <dgm:spPr/>
    </dgm:pt>
    <dgm:pt modelId="{0994CD09-BC3F-4BCD-8F01-06EA2933850D}" type="pres">
      <dgm:prSet presAssocID="{17BCB776-907D-4047-8FD6-051D550E67F4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F67388-7D37-4010-ADA5-9D9ACF987EFF}" type="pres">
      <dgm:prSet presAssocID="{37B87F77-EE76-4937-AD65-985BF494092E}" presName="sibTrans" presStyleCnt="0"/>
      <dgm:spPr/>
    </dgm:pt>
    <dgm:pt modelId="{B8993E4A-3D52-437A-9E30-8FD3871EAC4A}" type="pres">
      <dgm:prSet presAssocID="{0FBBE05B-EFBB-4DEA-AA26-48CEA9F51B2D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5B601-12D4-4ECF-849F-5622B1D441EA}" type="pres">
      <dgm:prSet presAssocID="{E2B7C772-B83A-40AA-A646-B9E4B4841F3F}" presName="sibTrans" presStyleCnt="0"/>
      <dgm:spPr/>
    </dgm:pt>
    <dgm:pt modelId="{ED4B8654-BD66-40B1-8DE0-8D91202AE037}" type="pres">
      <dgm:prSet presAssocID="{5FE9CB78-9367-4B4A-A19B-50803EF9FDAA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95FB98-D86B-458F-82E4-3EFD27A3C116}" type="pres">
      <dgm:prSet presAssocID="{6DCC9FFD-10A5-4D99-914B-1DF4F55BE11B}" presName="sibTrans" presStyleCnt="0"/>
      <dgm:spPr/>
    </dgm:pt>
    <dgm:pt modelId="{96B24796-3B3F-4554-BB18-D497B53EB036}" type="pres">
      <dgm:prSet presAssocID="{5BB8BAAE-BDC9-49D5-BFD9-2EE7C1C9A45A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15600-C965-47FE-8F1A-D409F072E8E4}" type="pres">
      <dgm:prSet presAssocID="{1C43771F-2DE8-477D-8233-4D3A7740952F}" presName="sibTrans" presStyleCnt="0"/>
      <dgm:spPr/>
    </dgm:pt>
    <dgm:pt modelId="{E9A1F16C-D027-480C-9256-C4D2BF9D205A}" type="pres">
      <dgm:prSet presAssocID="{8C6E0D78-0C14-42EE-B0C9-97A7440CA96B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8AE63A-0149-4C2F-B887-5C8D9A691778}" type="pres">
      <dgm:prSet presAssocID="{8F6B8A8D-4C4D-4633-B1C4-F8562F9B8956}" presName="sibTrans" presStyleCnt="0"/>
      <dgm:spPr/>
    </dgm:pt>
    <dgm:pt modelId="{6B804D88-8E58-450B-842C-F570283AE2A1}" type="pres">
      <dgm:prSet presAssocID="{7BFD740F-49A4-4A1A-B0F3-3BBB8AF48609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9AFB45-C13F-4E81-BBA9-A7FC444803D9}" type="pres">
      <dgm:prSet presAssocID="{4FA47461-88D8-4E67-921A-4A80C1FD1D89}" presName="sibTrans" presStyleCnt="0"/>
      <dgm:spPr/>
    </dgm:pt>
    <dgm:pt modelId="{EEF319A1-70C6-4390-9EE7-E922B104011B}" type="pres">
      <dgm:prSet presAssocID="{113F6227-410C-4DBE-8E37-929C9598B576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24F73-4DC2-4EAD-9EAD-149B4C88D47B}" type="pres">
      <dgm:prSet presAssocID="{48BC46A6-54E2-43F0-AF13-6CBBC8AD5390}" presName="sibTrans" presStyleCnt="0"/>
      <dgm:spPr/>
    </dgm:pt>
    <dgm:pt modelId="{607E84DE-1676-45B2-98AA-58C2890A591C}" type="pres">
      <dgm:prSet presAssocID="{478755FA-1F90-4011-8C67-AA7357EDEF8F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A08A89-7F6A-4452-AFF2-86BCA1B94673}" type="presOf" srcId="{113F6227-410C-4DBE-8E37-929C9598B576}" destId="{EEF319A1-70C6-4390-9EE7-E922B104011B}" srcOrd="0" destOrd="0" presId="urn:microsoft.com/office/officeart/2005/8/layout/default"/>
    <dgm:cxn modelId="{AEE39815-DE07-4D66-9E81-7B385013A1A2}" srcId="{2A8B66F8-234E-44C7-B692-F913DC779F09}" destId="{113F6227-410C-4DBE-8E37-929C9598B576}" srcOrd="7" destOrd="0" parTransId="{CE1ABB6D-248E-4BA3-AEFA-13EA629ABD63}" sibTransId="{48BC46A6-54E2-43F0-AF13-6CBBC8AD5390}"/>
    <dgm:cxn modelId="{0B287554-A1DC-4C02-8B8F-D34CB40B362A}" srcId="{2A8B66F8-234E-44C7-B692-F913DC779F09}" destId="{478755FA-1F90-4011-8C67-AA7357EDEF8F}" srcOrd="8" destOrd="0" parTransId="{2B9A6E49-5E8E-45B7-9DDF-17557434A210}" sibTransId="{F426CE78-E1A8-4BD7-90AB-AF4BE3F41EAD}"/>
    <dgm:cxn modelId="{FB03CD09-2F1B-4AA3-80CD-4AD3A3BB36F7}" type="presOf" srcId="{EADF5500-3273-4412-92A1-B86B5CABDE1A}" destId="{1E04FD6D-2240-4E5C-9A7D-5AACB4F2A3CC}" srcOrd="0" destOrd="0" presId="urn:microsoft.com/office/officeart/2005/8/layout/default"/>
    <dgm:cxn modelId="{AD7DE6C5-BADE-4173-8552-220EC53487E9}" srcId="{2A8B66F8-234E-44C7-B692-F913DC779F09}" destId="{7BFD740F-49A4-4A1A-B0F3-3BBB8AF48609}" srcOrd="6" destOrd="0" parTransId="{EC7DF173-779E-49D8-9FA0-A3F4F3A727F6}" sibTransId="{4FA47461-88D8-4E67-921A-4A80C1FD1D89}"/>
    <dgm:cxn modelId="{67C232F8-940D-43BD-908F-0602583AC992}" srcId="{2A8B66F8-234E-44C7-B692-F913DC779F09}" destId="{5BB8BAAE-BDC9-49D5-BFD9-2EE7C1C9A45A}" srcOrd="4" destOrd="0" parTransId="{9D6945FD-34A3-490D-8643-E3F87BD188BA}" sibTransId="{1C43771F-2DE8-477D-8233-4D3A7740952F}"/>
    <dgm:cxn modelId="{58D40FF5-0661-4459-BFD0-39DC69673332}" srcId="{2A8B66F8-234E-44C7-B692-F913DC779F09}" destId="{17BCB776-907D-4047-8FD6-051D550E67F4}" srcOrd="1" destOrd="0" parTransId="{842A79E2-2016-45EE-AD50-B27BD1B7C087}" sibTransId="{37B87F77-EE76-4937-AD65-985BF494092E}"/>
    <dgm:cxn modelId="{27C5186B-8792-4E2A-A52C-900F918E2357}" type="presOf" srcId="{0FBBE05B-EFBB-4DEA-AA26-48CEA9F51B2D}" destId="{B8993E4A-3D52-437A-9E30-8FD3871EAC4A}" srcOrd="0" destOrd="0" presId="urn:microsoft.com/office/officeart/2005/8/layout/default"/>
    <dgm:cxn modelId="{C3C89A62-39FB-4A30-A802-10721A7B5A57}" srcId="{2A8B66F8-234E-44C7-B692-F913DC779F09}" destId="{5FE9CB78-9367-4B4A-A19B-50803EF9FDAA}" srcOrd="3" destOrd="0" parTransId="{29849D33-27A1-4BA0-A659-5C256BF4ADFF}" sibTransId="{6DCC9FFD-10A5-4D99-914B-1DF4F55BE11B}"/>
    <dgm:cxn modelId="{0255B106-B956-4163-BF93-B76AE06AAD95}" type="presOf" srcId="{17BCB776-907D-4047-8FD6-051D550E67F4}" destId="{0994CD09-BC3F-4BCD-8F01-06EA2933850D}" srcOrd="0" destOrd="0" presId="urn:microsoft.com/office/officeart/2005/8/layout/default"/>
    <dgm:cxn modelId="{A4D7BD7E-5E1A-400F-A02F-29E5D95F3D35}" type="presOf" srcId="{7BFD740F-49A4-4A1A-B0F3-3BBB8AF48609}" destId="{6B804D88-8E58-450B-842C-F570283AE2A1}" srcOrd="0" destOrd="0" presId="urn:microsoft.com/office/officeart/2005/8/layout/default"/>
    <dgm:cxn modelId="{F093103A-3C03-4FCD-AEE6-E710C49F61BB}" type="presOf" srcId="{478755FA-1F90-4011-8C67-AA7357EDEF8F}" destId="{607E84DE-1676-45B2-98AA-58C2890A591C}" srcOrd="0" destOrd="0" presId="urn:microsoft.com/office/officeart/2005/8/layout/default"/>
    <dgm:cxn modelId="{6AC74B66-54CC-4972-86D8-5659C01B03ED}" type="presOf" srcId="{5FE9CB78-9367-4B4A-A19B-50803EF9FDAA}" destId="{ED4B8654-BD66-40B1-8DE0-8D91202AE037}" srcOrd="0" destOrd="0" presId="urn:microsoft.com/office/officeart/2005/8/layout/default"/>
    <dgm:cxn modelId="{85C004A3-6312-4655-8EB2-54D02E3B3E10}" srcId="{2A8B66F8-234E-44C7-B692-F913DC779F09}" destId="{EADF5500-3273-4412-92A1-B86B5CABDE1A}" srcOrd="0" destOrd="0" parTransId="{BE92F4FB-2099-4B5E-972C-BF64FEAF8E24}" sibTransId="{C5E41793-2760-4346-B5F9-72BB5A606A74}"/>
    <dgm:cxn modelId="{D5A95E57-41EE-486C-8415-6F19273CB106}" srcId="{2A8B66F8-234E-44C7-B692-F913DC779F09}" destId="{8C6E0D78-0C14-42EE-B0C9-97A7440CA96B}" srcOrd="5" destOrd="0" parTransId="{1B48CC56-87EE-403C-B857-EEA42366101B}" sibTransId="{8F6B8A8D-4C4D-4633-B1C4-F8562F9B8956}"/>
    <dgm:cxn modelId="{3A9050A9-AA5E-4C8D-B123-824AB264FDB3}" type="presOf" srcId="{2A8B66F8-234E-44C7-B692-F913DC779F09}" destId="{4656FDE7-3849-442A-9469-B966914B3C24}" srcOrd="0" destOrd="0" presId="urn:microsoft.com/office/officeart/2005/8/layout/default"/>
    <dgm:cxn modelId="{38B0C559-EE42-4E0E-B35A-C13531EBD6E9}" srcId="{2A8B66F8-234E-44C7-B692-F913DC779F09}" destId="{0FBBE05B-EFBB-4DEA-AA26-48CEA9F51B2D}" srcOrd="2" destOrd="0" parTransId="{4176BBDC-D786-48AA-804C-FFA212FD3F14}" sibTransId="{E2B7C772-B83A-40AA-A646-B9E4B4841F3F}"/>
    <dgm:cxn modelId="{46E8B2C8-FC44-44C6-9B21-238C17F8A788}" type="presOf" srcId="{8C6E0D78-0C14-42EE-B0C9-97A7440CA96B}" destId="{E9A1F16C-D027-480C-9256-C4D2BF9D205A}" srcOrd="0" destOrd="0" presId="urn:microsoft.com/office/officeart/2005/8/layout/default"/>
    <dgm:cxn modelId="{4075E547-D6C3-47E8-B5A7-10634081E1AE}" type="presOf" srcId="{5BB8BAAE-BDC9-49D5-BFD9-2EE7C1C9A45A}" destId="{96B24796-3B3F-4554-BB18-D497B53EB036}" srcOrd="0" destOrd="0" presId="urn:microsoft.com/office/officeart/2005/8/layout/default"/>
    <dgm:cxn modelId="{8DA76855-9727-4959-81FB-5F0260D71AF2}" type="presParOf" srcId="{4656FDE7-3849-442A-9469-B966914B3C24}" destId="{1E04FD6D-2240-4E5C-9A7D-5AACB4F2A3CC}" srcOrd="0" destOrd="0" presId="urn:microsoft.com/office/officeart/2005/8/layout/default"/>
    <dgm:cxn modelId="{006B8D95-7332-4051-8EBB-5E761133994D}" type="presParOf" srcId="{4656FDE7-3849-442A-9469-B966914B3C24}" destId="{5EE5C36B-E352-478C-9AA7-4550251A1D69}" srcOrd="1" destOrd="0" presId="urn:microsoft.com/office/officeart/2005/8/layout/default"/>
    <dgm:cxn modelId="{226062BF-79CE-45DA-9734-5EBC5AE48845}" type="presParOf" srcId="{4656FDE7-3849-442A-9469-B966914B3C24}" destId="{0994CD09-BC3F-4BCD-8F01-06EA2933850D}" srcOrd="2" destOrd="0" presId="urn:microsoft.com/office/officeart/2005/8/layout/default"/>
    <dgm:cxn modelId="{6B9909AF-407E-4C4F-9FAA-5AEDF5D79F63}" type="presParOf" srcId="{4656FDE7-3849-442A-9469-B966914B3C24}" destId="{00F67388-7D37-4010-ADA5-9D9ACF987EFF}" srcOrd="3" destOrd="0" presId="urn:microsoft.com/office/officeart/2005/8/layout/default"/>
    <dgm:cxn modelId="{863C750B-8C6B-4E6D-9DF5-B83F07CFF0F8}" type="presParOf" srcId="{4656FDE7-3849-442A-9469-B966914B3C24}" destId="{B8993E4A-3D52-437A-9E30-8FD3871EAC4A}" srcOrd="4" destOrd="0" presId="urn:microsoft.com/office/officeart/2005/8/layout/default"/>
    <dgm:cxn modelId="{5332EF13-4BD3-4648-AF77-84C057E088B8}" type="presParOf" srcId="{4656FDE7-3849-442A-9469-B966914B3C24}" destId="{9735B601-12D4-4ECF-849F-5622B1D441EA}" srcOrd="5" destOrd="0" presId="urn:microsoft.com/office/officeart/2005/8/layout/default"/>
    <dgm:cxn modelId="{C8AF4422-FA50-41FD-877F-1EE3B0FA15D9}" type="presParOf" srcId="{4656FDE7-3849-442A-9469-B966914B3C24}" destId="{ED4B8654-BD66-40B1-8DE0-8D91202AE037}" srcOrd="6" destOrd="0" presId="urn:microsoft.com/office/officeart/2005/8/layout/default"/>
    <dgm:cxn modelId="{0B12C25D-469B-4D12-B29F-010B12698CCA}" type="presParOf" srcId="{4656FDE7-3849-442A-9469-B966914B3C24}" destId="{A595FB98-D86B-458F-82E4-3EFD27A3C116}" srcOrd="7" destOrd="0" presId="urn:microsoft.com/office/officeart/2005/8/layout/default"/>
    <dgm:cxn modelId="{44425C96-5C36-48FF-90CA-205F22F3CC3B}" type="presParOf" srcId="{4656FDE7-3849-442A-9469-B966914B3C24}" destId="{96B24796-3B3F-4554-BB18-D497B53EB036}" srcOrd="8" destOrd="0" presId="urn:microsoft.com/office/officeart/2005/8/layout/default"/>
    <dgm:cxn modelId="{5A85F2B3-D2D0-4B28-A9F7-00B2CE4C85AE}" type="presParOf" srcId="{4656FDE7-3849-442A-9469-B966914B3C24}" destId="{FF415600-C965-47FE-8F1A-D409F072E8E4}" srcOrd="9" destOrd="0" presId="urn:microsoft.com/office/officeart/2005/8/layout/default"/>
    <dgm:cxn modelId="{FC9F323A-A14D-4E29-87B6-6E61976F05DD}" type="presParOf" srcId="{4656FDE7-3849-442A-9469-B966914B3C24}" destId="{E9A1F16C-D027-480C-9256-C4D2BF9D205A}" srcOrd="10" destOrd="0" presId="urn:microsoft.com/office/officeart/2005/8/layout/default"/>
    <dgm:cxn modelId="{BDAD6F3F-3616-46E8-B3C3-63F94AC041B7}" type="presParOf" srcId="{4656FDE7-3849-442A-9469-B966914B3C24}" destId="{398AE63A-0149-4C2F-B887-5C8D9A691778}" srcOrd="11" destOrd="0" presId="urn:microsoft.com/office/officeart/2005/8/layout/default"/>
    <dgm:cxn modelId="{633893C1-236D-40BF-8739-E347E589CB7C}" type="presParOf" srcId="{4656FDE7-3849-442A-9469-B966914B3C24}" destId="{6B804D88-8E58-450B-842C-F570283AE2A1}" srcOrd="12" destOrd="0" presId="urn:microsoft.com/office/officeart/2005/8/layout/default"/>
    <dgm:cxn modelId="{5FC9AC07-4C49-407F-BBB1-9DF431F79270}" type="presParOf" srcId="{4656FDE7-3849-442A-9469-B966914B3C24}" destId="{3C9AFB45-C13F-4E81-BBA9-A7FC444803D9}" srcOrd="13" destOrd="0" presId="urn:microsoft.com/office/officeart/2005/8/layout/default"/>
    <dgm:cxn modelId="{935D0968-962B-4FB0-819A-0A457C8366DA}" type="presParOf" srcId="{4656FDE7-3849-442A-9469-B966914B3C24}" destId="{EEF319A1-70C6-4390-9EE7-E922B104011B}" srcOrd="14" destOrd="0" presId="urn:microsoft.com/office/officeart/2005/8/layout/default"/>
    <dgm:cxn modelId="{20567227-3A44-4372-BDDC-788FC079D443}" type="presParOf" srcId="{4656FDE7-3849-442A-9469-B966914B3C24}" destId="{E6E24F73-4DC2-4EAD-9EAD-149B4C88D47B}" srcOrd="15" destOrd="0" presId="urn:microsoft.com/office/officeart/2005/8/layout/default"/>
    <dgm:cxn modelId="{D70CAA52-CABA-4AE3-BFC2-CBF7137E5D85}" type="presParOf" srcId="{4656FDE7-3849-442A-9469-B966914B3C24}" destId="{607E84DE-1676-45B2-98AA-58C2890A591C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C245CD7-F4FF-4A80-B1BD-357A5675410F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2FE56DC4-BBDC-45C0-AD1A-D01BC4A45281}">
      <dgm:prSet/>
      <dgm:spPr/>
      <dgm:t>
        <a:bodyPr/>
        <a:lstStyle/>
        <a:p>
          <a:pPr rtl="0"/>
          <a:r>
            <a:rPr lang="ru-RU" b="1" smtClean="0"/>
            <a:t>Звук</a:t>
          </a:r>
          <a:r>
            <a:rPr lang="ru-RU" smtClean="0"/>
            <a:t> двугубное [W] </a:t>
          </a:r>
          <a:endParaRPr lang="ru-RU"/>
        </a:p>
      </dgm:t>
    </dgm:pt>
    <dgm:pt modelId="{5655DC01-218C-49DF-AF04-7E84A928CA79}" type="parTrans" cxnId="{D0AB101E-A658-47C5-B427-9D998DBF9D3A}">
      <dgm:prSet/>
      <dgm:spPr/>
      <dgm:t>
        <a:bodyPr/>
        <a:lstStyle/>
        <a:p>
          <a:endParaRPr lang="ru-RU"/>
        </a:p>
      </dgm:t>
    </dgm:pt>
    <dgm:pt modelId="{C94FE3CB-72DF-42A0-8857-1AD70B2842AA}" type="sibTrans" cxnId="{D0AB101E-A658-47C5-B427-9D998DBF9D3A}">
      <dgm:prSet/>
      <dgm:spPr/>
      <dgm:t>
        <a:bodyPr/>
        <a:lstStyle/>
        <a:p>
          <a:endParaRPr lang="ru-RU"/>
        </a:p>
      </dgm:t>
    </dgm:pt>
    <dgm:pt modelId="{CCF039D8-0E3B-49D6-9A49-7C43D6F96059}">
      <dgm:prSet/>
      <dgm:spPr/>
      <dgm:t>
        <a:bodyPr/>
        <a:lstStyle/>
        <a:p>
          <a:pPr rtl="0"/>
          <a:r>
            <a:rPr lang="ru-RU" smtClean="0"/>
            <a:t>сочетание звуков [НГ]</a:t>
          </a:r>
          <a:endParaRPr lang="ru-RU"/>
        </a:p>
      </dgm:t>
    </dgm:pt>
    <dgm:pt modelId="{E9AF5612-49DD-4DCF-ABF1-692B3661F644}" type="parTrans" cxnId="{1A5148E3-33BC-4CD3-96A3-9BC8D2ABFF1A}">
      <dgm:prSet/>
      <dgm:spPr/>
      <dgm:t>
        <a:bodyPr/>
        <a:lstStyle/>
        <a:p>
          <a:endParaRPr lang="ru-RU"/>
        </a:p>
      </dgm:t>
    </dgm:pt>
    <dgm:pt modelId="{DC453D95-297F-46B7-A324-469F8BF31B9A}" type="sibTrans" cxnId="{1A5148E3-33BC-4CD3-96A3-9BC8D2ABFF1A}">
      <dgm:prSet/>
      <dgm:spPr/>
      <dgm:t>
        <a:bodyPr/>
        <a:lstStyle/>
        <a:p>
          <a:endParaRPr lang="ru-RU"/>
        </a:p>
      </dgm:t>
    </dgm:pt>
    <dgm:pt modelId="{C1A79F56-E8FE-4108-84AB-6A8A33597830}">
      <dgm:prSet/>
      <dgm:spPr/>
      <dgm:t>
        <a:bodyPr/>
        <a:lstStyle/>
        <a:p>
          <a:pPr rtl="0"/>
          <a:r>
            <a:rPr lang="ru-RU" smtClean="0"/>
            <a:t>фрикативный звук [Г]</a:t>
          </a:r>
          <a:endParaRPr lang="ru-RU"/>
        </a:p>
      </dgm:t>
    </dgm:pt>
    <dgm:pt modelId="{80B0B145-B1A0-458E-831A-86835672FF5B}" type="parTrans" cxnId="{10C367D7-72F9-45AC-9548-0E949856ECE6}">
      <dgm:prSet/>
      <dgm:spPr/>
      <dgm:t>
        <a:bodyPr/>
        <a:lstStyle/>
        <a:p>
          <a:endParaRPr lang="ru-RU"/>
        </a:p>
      </dgm:t>
    </dgm:pt>
    <dgm:pt modelId="{918D08DC-0B1C-40F8-A513-5A3F552792FD}" type="sibTrans" cxnId="{10C367D7-72F9-45AC-9548-0E949856ECE6}">
      <dgm:prSet/>
      <dgm:spPr/>
      <dgm:t>
        <a:bodyPr/>
        <a:lstStyle/>
        <a:p>
          <a:endParaRPr lang="ru-RU"/>
        </a:p>
      </dgm:t>
    </dgm:pt>
    <dgm:pt modelId="{25AD661F-D1BB-44D4-B480-2CAEF6174557}">
      <dgm:prSet/>
      <dgm:spPr/>
      <dgm:t>
        <a:bodyPr/>
        <a:lstStyle/>
        <a:p>
          <a:pPr rtl="0"/>
          <a:r>
            <a:rPr lang="ru-RU" smtClean="0"/>
            <a:t>межзубный ламбдацизм</a:t>
          </a:r>
          <a:endParaRPr lang="ru-RU"/>
        </a:p>
      </dgm:t>
    </dgm:pt>
    <dgm:pt modelId="{34A02AE6-EC96-4115-ADC1-2C6A22C0AB00}" type="parTrans" cxnId="{40C1D136-ECB0-4AAD-8E4F-1CD4D07D477A}">
      <dgm:prSet/>
      <dgm:spPr/>
      <dgm:t>
        <a:bodyPr/>
        <a:lstStyle/>
        <a:p>
          <a:endParaRPr lang="ru-RU"/>
        </a:p>
      </dgm:t>
    </dgm:pt>
    <dgm:pt modelId="{C1FC437B-5741-4F02-B8DB-F891567B0B03}" type="sibTrans" cxnId="{40C1D136-ECB0-4AAD-8E4F-1CD4D07D477A}">
      <dgm:prSet/>
      <dgm:spPr/>
      <dgm:t>
        <a:bodyPr/>
        <a:lstStyle/>
        <a:p>
          <a:endParaRPr lang="ru-RU"/>
        </a:p>
      </dgm:t>
    </dgm:pt>
    <dgm:pt modelId="{9DEDA454-F295-4C30-9774-57216D5FC2D3}" type="pres">
      <dgm:prSet presAssocID="{2C245CD7-F4FF-4A80-B1BD-357A5675410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3B7CB0-F960-49FC-8DD8-9CB2169C00B5}" type="pres">
      <dgm:prSet presAssocID="{2FE56DC4-BBDC-45C0-AD1A-D01BC4A4528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25C02-3C24-40C8-BD5E-C3D4B7AAD1B8}" type="pres">
      <dgm:prSet presAssocID="{C94FE3CB-72DF-42A0-8857-1AD70B2842AA}" presName="sibTrans" presStyleCnt="0"/>
      <dgm:spPr/>
    </dgm:pt>
    <dgm:pt modelId="{9FDCCBBF-604B-43CE-BB85-19E634E8F7C1}" type="pres">
      <dgm:prSet presAssocID="{CCF039D8-0E3B-49D6-9A49-7C43D6F9605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4767E-23A4-4F98-B595-35CFD15FCD1F}" type="pres">
      <dgm:prSet presAssocID="{DC453D95-297F-46B7-A324-469F8BF31B9A}" presName="sibTrans" presStyleCnt="0"/>
      <dgm:spPr/>
    </dgm:pt>
    <dgm:pt modelId="{269842F7-CC20-4247-B878-523A15697941}" type="pres">
      <dgm:prSet presAssocID="{C1A79F56-E8FE-4108-84AB-6A8A3359783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D1112-AEF1-42BB-8C79-02EE0D5C76C5}" type="pres">
      <dgm:prSet presAssocID="{918D08DC-0B1C-40F8-A513-5A3F552792FD}" presName="sibTrans" presStyleCnt="0"/>
      <dgm:spPr/>
    </dgm:pt>
    <dgm:pt modelId="{EE97C68B-2157-4696-9B4A-453400516C56}" type="pres">
      <dgm:prSet presAssocID="{25AD661F-D1BB-44D4-B480-2CAEF617455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73FE92-70E0-4794-BFD0-726EF29053ED}" type="presOf" srcId="{CCF039D8-0E3B-49D6-9A49-7C43D6F96059}" destId="{9FDCCBBF-604B-43CE-BB85-19E634E8F7C1}" srcOrd="0" destOrd="0" presId="urn:microsoft.com/office/officeart/2005/8/layout/default"/>
    <dgm:cxn modelId="{D0AB101E-A658-47C5-B427-9D998DBF9D3A}" srcId="{2C245CD7-F4FF-4A80-B1BD-357A5675410F}" destId="{2FE56DC4-BBDC-45C0-AD1A-D01BC4A45281}" srcOrd="0" destOrd="0" parTransId="{5655DC01-218C-49DF-AF04-7E84A928CA79}" sibTransId="{C94FE3CB-72DF-42A0-8857-1AD70B2842AA}"/>
    <dgm:cxn modelId="{1A5148E3-33BC-4CD3-96A3-9BC8D2ABFF1A}" srcId="{2C245CD7-F4FF-4A80-B1BD-357A5675410F}" destId="{CCF039D8-0E3B-49D6-9A49-7C43D6F96059}" srcOrd="1" destOrd="0" parTransId="{E9AF5612-49DD-4DCF-ABF1-692B3661F644}" sibTransId="{DC453D95-297F-46B7-A324-469F8BF31B9A}"/>
    <dgm:cxn modelId="{E48BC644-B19C-4D59-A2C6-7DF60A0B02DD}" type="presOf" srcId="{C1A79F56-E8FE-4108-84AB-6A8A33597830}" destId="{269842F7-CC20-4247-B878-523A15697941}" srcOrd="0" destOrd="0" presId="urn:microsoft.com/office/officeart/2005/8/layout/default"/>
    <dgm:cxn modelId="{40C1D136-ECB0-4AAD-8E4F-1CD4D07D477A}" srcId="{2C245CD7-F4FF-4A80-B1BD-357A5675410F}" destId="{25AD661F-D1BB-44D4-B480-2CAEF6174557}" srcOrd="3" destOrd="0" parTransId="{34A02AE6-EC96-4115-ADC1-2C6A22C0AB00}" sibTransId="{C1FC437B-5741-4F02-B8DB-F891567B0B03}"/>
    <dgm:cxn modelId="{F73D54D1-B071-4755-B1F7-29925BD6BE55}" type="presOf" srcId="{25AD661F-D1BB-44D4-B480-2CAEF6174557}" destId="{EE97C68B-2157-4696-9B4A-453400516C56}" srcOrd="0" destOrd="0" presId="urn:microsoft.com/office/officeart/2005/8/layout/default"/>
    <dgm:cxn modelId="{7E46799B-3627-49CA-9226-2FBDF4F5C712}" type="presOf" srcId="{2FE56DC4-BBDC-45C0-AD1A-D01BC4A45281}" destId="{033B7CB0-F960-49FC-8DD8-9CB2169C00B5}" srcOrd="0" destOrd="0" presId="urn:microsoft.com/office/officeart/2005/8/layout/default"/>
    <dgm:cxn modelId="{10C367D7-72F9-45AC-9548-0E949856ECE6}" srcId="{2C245CD7-F4FF-4A80-B1BD-357A5675410F}" destId="{C1A79F56-E8FE-4108-84AB-6A8A33597830}" srcOrd="2" destOrd="0" parTransId="{80B0B145-B1A0-458E-831A-86835672FF5B}" sibTransId="{918D08DC-0B1C-40F8-A513-5A3F552792FD}"/>
    <dgm:cxn modelId="{707F271C-8674-44EE-87ED-2F1C9D2A559E}" type="presOf" srcId="{2C245CD7-F4FF-4A80-B1BD-357A5675410F}" destId="{9DEDA454-F295-4C30-9774-57216D5FC2D3}" srcOrd="0" destOrd="0" presId="urn:microsoft.com/office/officeart/2005/8/layout/default"/>
    <dgm:cxn modelId="{5D107177-B1AF-4134-8FCD-43B990CDDF41}" type="presParOf" srcId="{9DEDA454-F295-4C30-9774-57216D5FC2D3}" destId="{033B7CB0-F960-49FC-8DD8-9CB2169C00B5}" srcOrd="0" destOrd="0" presId="urn:microsoft.com/office/officeart/2005/8/layout/default"/>
    <dgm:cxn modelId="{0812A850-D4FE-40C4-A2A8-84784BFCB850}" type="presParOf" srcId="{9DEDA454-F295-4C30-9774-57216D5FC2D3}" destId="{45025C02-3C24-40C8-BD5E-C3D4B7AAD1B8}" srcOrd="1" destOrd="0" presId="urn:microsoft.com/office/officeart/2005/8/layout/default"/>
    <dgm:cxn modelId="{FC14E439-6905-4C14-91FB-64495C504A7C}" type="presParOf" srcId="{9DEDA454-F295-4C30-9774-57216D5FC2D3}" destId="{9FDCCBBF-604B-43CE-BB85-19E634E8F7C1}" srcOrd="2" destOrd="0" presId="urn:microsoft.com/office/officeart/2005/8/layout/default"/>
    <dgm:cxn modelId="{B423BDA0-5028-421F-8D20-36A612074231}" type="presParOf" srcId="{9DEDA454-F295-4C30-9774-57216D5FC2D3}" destId="{DD14767E-23A4-4F98-B595-35CFD15FCD1F}" srcOrd="3" destOrd="0" presId="urn:microsoft.com/office/officeart/2005/8/layout/default"/>
    <dgm:cxn modelId="{73774FF2-24AA-455A-A316-90BCDBDF68D3}" type="presParOf" srcId="{9DEDA454-F295-4C30-9774-57216D5FC2D3}" destId="{269842F7-CC20-4247-B878-523A15697941}" srcOrd="4" destOrd="0" presId="urn:microsoft.com/office/officeart/2005/8/layout/default"/>
    <dgm:cxn modelId="{932F3EF9-B325-4075-A230-44487DA32F3E}" type="presParOf" srcId="{9DEDA454-F295-4C30-9774-57216D5FC2D3}" destId="{BC7D1112-AEF1-42BB-8C79-02EE0D5C76C5}" srcOrd="5" destOrd="0" presId="urn:microsoft.com/office/officeart/2005/8/layout/default"/>
    <dgm:cxn modelId="{FEF4DCCC-D323-463E-BDE5-766FCBE6EB2C}" type="presParOf" srcId="{9DEDA454-F295-4C30-9774-57216D5FC2D3}" destId="{EE97C68B-2157-4696-9B4A-453400516C5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EFC890-3BDA-4014-859C-F7249DFFDEB5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9279F67C-AA58-4DE8-9780-9EB070DD020E}">
      <dgm:prSet/>
      <dgm:spPr/>
      <dgm:t>
        <a:bodyPr/>
        <a:lstStyle/>
        <a:p>
          <a:pPr rtl="0"/>
          <a:r>
            <a:rPr lang="ru-RU" dirty="0" smtClean="0"/>
            <a:t>Велярный</a:t>
          </a:r>
          <a:endParaRPr lang="ru-RU" dirty="0"/>
        </a:p>
      </dgm:t>
    </dgm:pt>
    <dgm:pt modelId="{0B76403E-4108-4D1B-B020-424FE01B92B4}" type="parTrans" cxnId="{B5B7D544-B874-48CC-AACC-EA2619A03598}">
      <dgm:prSet/>
      <dgm:spPr/>
      <dgm:t>
        <a:bodyPr/>
        <a:lstStyle/>
        <a:p>
          <a:endParaRPr lang="ru-RU"/>
        </a:p>
      </dgm:t>
    </dgm:pt>
    <dgm:pt modelId="{A903A706-7FDA-4B0E-B786-3BA9C7675468}" type="sibTrans" cxnId="{B5B7D544-B874-48CC-AACC-EA2619A03598}">
      <dgm:prSet/>
      <dgm:spPr/>
      <dgm:t>
        <a:bodyPr/>
        <a:lstStyle/>
        <a:p>
          <a:endParaRPr lang="ru-RU"/>
        </a:p>
      </dgm:t>
    </dgm:pt>
    <dgm:pt modelId="{A1770750-AEDD-426C-AA13-E2F910147CBE}">
      <dgm:prSet/>
      <dgm:spPr/>
      <dgm:t>
        <a:bodyPr/>
        <a:lstStyle/>
        <a:p>
          <a:pPr rtl="0"/>
          <a:r>
            <a:rPr lang="ru-RU" smtClean="0"/>
            <a:t>Увулярный</a:t>
          </a:r>
          <a:endParaRPr lang="ru-RU"/>
        </a:p>
      </dgm:t>
    </dgm:pt>
    <dgm:pt modelId="{B261F5A7-D706-417F-862A-A02E48C8CED8}" type="parTrans" cxnId="{14F7E14A-995F-44A0-9F33-E519D1224B0B}">
      <dgm:prSet/>
      <dgm:spPr/>
      <dgm:t>
        <a:bodyPr/>
        <a:lstStyle/>
        <a:p>
          <a:endParaRPr lang="ru-RU"/>
        </a:p>
      </dgm:t>
    </dgm:pt>
    <dgm:pt modelId="{B6140D78-8925-4980-898B-6B58074D7BDB}" type="sibTrans" cxnId="{14F7E14A-995F-44A0-9F33-E519D1224B0B}">
      <dgm:prSet/>
      <dgm:spPr/>
      <dgm:t>
        <a:bodyPr/>
        <a:lstStyle/>
        <a:p>
          <a:endParaRPr lang="ru-RU"/>
        </a:p>
      </dgm:t>
    </dgm:pt>
    <dgm:pt modelId="{ADA16AE0-F825-4AEB-A797-F3BEC46548EC}">
      <dgm:prSet/>
      <dgm:spPr/>
      <dgm:t>
        <a:bodyPr/>
        <a:lstStyle/>
        <a:p>
          <a:pPr rtl="0"/>
          <a:r>
            <a:rPr lang="ru-RU" dirty="0" smtClean="0"/>
            <a:t>“кучерский”              </a:t>
          </a:r>
          <a:endParaRPr lang="ru-RU" dirty="0"/>
        </a:p>
      </dgm:t>
    </dgm:pt>
    <dgm:pt modelId="{CCE7DF92-BCFD-4533-863C-0C8A81D9B1F4}" type="parTrans" cxnId="{B21CF696-A985-4343-95F4-8A068FD359BD}">
      <dgm:prSet/>
      <dgm:spPr/>
      <dgm:t>
        <a:bodyPr/>
        <a:lstStyle/>
        <a:p>
          <a:endParaRPr lang="ru-RU"/>
        </a:p>
      </dgm:t>
    </dgm:pt>
    <dgm:pt modelId="{C935F80F-C1B0-4D2E-B4D1-55C3B0B05D29}" type="sibTrans" cxnId="{B21CF696-A985-4343-95F4-8A068FD359BD}">
      <dgm:prSet/>
      <dgm:spPr/>
      <dgm:t>
        <a:bodyPr/>
        <a:lstStyle/>
        <a:p>
          <a:endParaRPr lang="ru-RU"/>
        </a:p>
      </dgm:t>
    </dgm:pt>
    <dgm:pt modelId="{A5C32BC8-31E3-49C5-995C-435543DFE163}">
      <dgm:prSet/>
      <dgm:spPr/>
      <dgm:t>
        <a:bodyPr/>
        <a:lstStyle/>
        <a:p>
          <a:pPr rtl="0"/>
          <a:r>
            <a:rPr lang="ru-RU" smtClean="0"/>
            <a:t>одноударный звук                </a:t>
          </a:r>
          <a:endParaRPr lang="ru-RU"/>
        </a:p>
      </dgm:t>
    </dgm:pt>
    <dgm:pt modelId="{ACA2C7D8-928E-453F-B76F-AD6EB1964AD9}" type="parTrans" cxnId="{981C231B-C681-4C3F-9294-0BD8C9172238}">
      <dgm:prSet/>
      <dgm:spPr/>
      <dgm:t>
        <a:bodyPr/>
        <a:lstStyle/>
        <a:p>
          <a:endParaRPr lang="ru-RU"/>
        </a:p>
      </dgm:t>
    </dgm:pt>
    <dgm:pt modelId="{38B0AE90-8D59-496D-8AA2-7CE1B5F4D376}" type="sibTrans" cxnId="{981C231B-C681-4C3F-9294-0BD8C9172238}">
      <dgm:prSet/>
      <dgm:spPr/>
      <dgm:t>
        <a:bodyPr/>
        <a:lstStyle/>
        <a:p>
          <a:endParaRPr lang="ru-RU"/>
        </a:p>
      </dgm:t>
    </dgm:pt>
    <dgm:pt modelId="{E8161600-0BC5-47B7-9398-F6A420ADF5FA}">
      <dgm:prSet/>
      <dgm:spPr/>
      <dgm:t>
        <a:bodyPr/>
        <a:lstStyle/>
        <a:p>
          <a:pPr rtl="0"/>
          <a:r>
            <a:rPr lang="ru-RU" smtClean="0"/>
            <a:t>“щечный”</a:t>
          </a:r>
          <a:endParaRPr lang="ru-RU"/>
        </a:p>
      </dgm:t>
    </dgm:pt>
    <dgm:pt modelId="{36303FAF-ED48-49D5-802A-FFA227EB489A}" type="parTrans" cxnId="{076E796A-2FCD-4557-9C63-89945A6441EE}">
      <dgm:prSet/>
      <dgm:spPr/>
      <dgm:t>
        <a:bodyPr/>
        <a:lstStyle/>
        <a:p>
          <a:endParaRPr lang="ru-RU"/>
        </a:p>
      </dgm:t>
    </dgm:pt>
    <dgm:pt modelId="{D653BBF4-224D-4E1E-B802-3A7964740F3E}" type="sibTrans" cxnId="{076E796A-2FCD-4557-9C63-89945A6441EE}">
      <dgm:prSet/>
      <dgm:spPr/>
      <dgm:t>
        <a:bodyPr/>
        <a:lstStyle/>
        <a:p>
          <a:endParaRPr lang="ru-RU"/>
        </a:p>
      </dgm:t>
    </dgm:pt>
    <dgm:pt modelId="{F4B3585F-5C9F-47D8-A400-E5700E004AA4}">
      <dgm:prSet/>
      <dgm:spPr/>
      <dgm:t>
        <a:bodyPr/>
        <a:lstStyle/>
        <a:p>
          <a:pPr rtl="0"/>
          <a:r>
            <a:rPr lang="ru-RU" smtClean="0"/>
            <a:t>искаженное сочетание [НГ]   </a:t>
          </a:r>
          <a:endParaRPr lang="ru-RU"/>
        </a:p>
      </dgm:t>
    </dgm:pt>
    <dgm:pt modelId="{79904FCC-31BB-421C-BA6F-A74AD260953C}" type="parTrans" cxnId="{D361E506-6BEE-4E3E-BEBE-3EEC60DE38E0}">
      <dgm:prSet/>
      <dgm:spPr/>
      <dgm:t>
        <a:bodyPr/>
        <a:lstStyle/>
        <a:p>
          <a:endParaRPr lang="ru-RU"/>
        </a:p>
      </dgm:t>
    </dgm:pt>
    <dgm:pt modelId="{C9D0146F-CF4C-4B33-8965-26BFDAB0555C}" type="sibTrans" cxnId="{D361E506-6BEE-4E3E-BEBE-3EEC60DE38E0}">
      <dgm:prSet/>
      <dgm:spPr/>
      <dgm:t>
        <a:bodyPr/>
        <a:lstStyle/>
        <a:p>
          <a:endParaRPr lang="ru-RU"/>
        </a:p>
      </dgm:t>
    </dgm:pt>
    <dgm:pt modelId="{69D1E133-74E3-4D52-B1F5-331A2BA44885}">
      <dgm:prSet/>
      <dgm:spPr/>
      <dgm:t>
        <a:bodyPr/>
        <a:lstStyle/>
        <a:p>
          <a:pPr rtl="0"/>
          <a:r>
            <a:rPr lang="ru-RU" smtClean="0"/>
            <a:t>боковой звук          </a:t>
          </a:r>
          <a:endParaRPr lang="ru-RU"/>
        </a:p>
      </dgm:t>
    </dgm:pt>
    <dgm:pt modelId="{0B6F7DD7-93BC-4DCA-8869-318D8D72B349}" type="parTrans" cxnId="{2AA6C857-1DDF-414B-846C-FCF9F7A8F7B7}">
      <dgm:prSet/>
      <dgm:spPr/>
      <dgm:t>
        <a:bodyPr/>
        <a:lstStyle/>
        <a:p>
          <a:endParaRPr lang="ru-RU"/>
        </a:p>
      </dgm:t>
    </dgm:pt>
    <dgm:pt modelId="{9EA6BBA9-BD83-4A59-9B40-2EC19290AF9E}" type="sibTrans" cxnId="{2AA6C857-1DDF-414B-846C-FCF9F7A8F7B7}">
      <dgm:prSet/>
      <dgm:spPr/>
      <dgm:t>
        <a:bodyPr/>
        <a:lstStyle/>
        <a:p>
          <a:endParaRPr lang="ru-RU"/>
        </a:p>
      </dgm:t>
    </dgm:pt>
    <dgm:pt modelId="{676CD877-75A5-4391-A2CC-E23741BD49D0}">
      <dgm:prSet/>
      <dgm:spPr/>
      <dgm:t>
        <a:bodyPr/>
        <a:lstStyle/>
        <a:p>
          <a:pPr rtl="0"/>
          <a:r>
            <a:rPr lang="ru-RU" smtClean="0"/>
            <a:t>двугубный звук </a:t>
          </a:r>
          <a:endParaRPr lang="ru-RU"/>
        </a:p>
      </dgm:t>
    </dgm:pt>
    <dgm:pt modelId="{09CB6AEF-056F-4E86-9191-9DE585DF533D}" type="parTrans" cxnId="{08482CA2-C45A-4A09-92CA-F50E99D8A816}">
      <dgm:prSet/>
      <dgm:spPr/>
      <dgm:t>
        <a:bodyPr/>
        <a:lstStyle/>
        <a:p>
          <a:endParaRPr lang="ru-RU"/>
        </a:p>
      </dgm:t>
    </dgm:pt>
    <dgm:pt modelId="{06B2892C-131E-4B09-8455-F6774D724417}" type="sibTrans" cxnId="{08482CA2-C45A-4A09-92CA-F50E99D8A816}">
      <dgm:prSet/>
      <dgm:spPr/>
      <dgm:t>
        <a:bodyPr/>
        <a:lstStyle/>
        <a:p>
          <a:endParaRPr lang="ru-RU"/>
        </a:p>
      </dgm:t>
    </dgm:pt>
    <dgm:pt modelId="{449B01C2-98C8-4485-852B-27C234B89829}" type="pres">
      <dgm:prSet presAssocID="{6AEFC890-3BDA-4014-859C-F7249DFFDEB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025F61-DB62-4E5A-BD2A-FAC9CC23DE40}" type="pres">
      <dgm:prSet presAssocID="{9279F67C-AA58-4DE8-9780-9EB070DD020E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31170-796F-43E6-801A-34CA1A29105B}" type="pres">
      <dgm:prSet presAssocID="{A903A706-7FDA-4B0E-B786-3BA9C7675468}" presName="sibTrans" presStyleCnt="0"/>
      <dgm:spPr/>
    </dgm:pt>
    <dgm:pt modelId="{CC054DF9-9175-402C-99D0-8E9781694C28}" type="pres">
      <dgm:prSet presAssocID="{A1770750-AEDD-426C-AA13-E2F910147CB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A2D63-77EC-4534-B5F4-9B3E4140F3A6}" type="pres">
      <dgm:prSet presAssocID="{B6140D78-8925-4980-898B-6B58074D7BDB}" presName="sibTrans" presStyleCnt="0"/>
      <dgm:spPr/>
    </dgm:pt>
    <dgm:pt modelId="{C71CACA4-F844-4FC9-9549-8701E5617E22}" type="pres">
      <dgm:prSet presAssocID="{ADA16AE0-F825-4AEB-A797-F3BEC46548EC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AB6FB-8FBD-42D6-8137-D7F970235D10}" type="pres">
      <dgm:prSet presAssocID="{C935F80F-C1B0-4D2E-B4D1-55C3B0B05D29}" presName="sibTrans" presStyleCnt="0"/>
      <dgm:spPr/>
    </dgm:pt>
    <dgm:pt modelId="{287519C6-C086-4474-A51F-D41CB67BBA45}" type="pres">
      <dgm:prSet presAssocID="{A5C32BC8-31E3-49C5-995C-435543DFE16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CF450-F7C0-42FC-81FB-E8AC2CAF7EFB}" type="pres">
      <dgm:prSet presAssocID="{38B0AE90-8D59-496D-8AA2-7CE1B5F4D376}" presName="sibTrans" presStyleCnt="0"/>
      <dgm:spPr/>
    </dgm:pt>
    <dgm:pt modelId="{4EAAA4C1-4FDA-4C95-8E4F-BF2582FFD0D1}" type="pres">
      <dgm:prSet presAssocID="{E8161600-0BC5-47B7-9398-F6A420ADF5FA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07E33-C65D-4ABD-9536-B42731B7F92F}" type="pres">
      <dgm:prSet presAssocID="{D653BBF4-224D-4E1E-B802-3A7964740F3E}" presName="sibTrans" presStyleCnt="0"/>
      <dgm:spPr/>
    </dgm:pt>
    <dgm:pt modelId="{20B945B0-C852-4343-AB20-24E372BFCC00}" type="pres">
      <dgm:prSet presAssocID="{F4B3585F-5C9F-47D8-A400-E5700E004AA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7C81A2-B785-4122-8746-0892CE45CFB9}" type="pres">
      <dgm:prSet presAssocID="{C9D0146F-CF4C-4B33-8965-26BFDAB0555C}" presName="sibTrans" presStyleCnt="0"/>
      <dgm:spPr/>
    </dgm:pt>
    <dgm:pt modelId="{2BA802F4-EEF8-4CEA-A8ED-B46577B71197}" type="pres">
      <dgm:prSet presAssocID="{69D1E133-74E3-4D52-B1F5-331A2BA4488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CBBB6-9831-43A2-A2A1-7AA6401830DF}" type="pres">
      <dgm:prSet presAssocID="{9EA6BBA9-BD83-4A59-9B40-2EC19290AF9E}" presName="sibTrans" presStyleCnt="0"/>
      <dgm:spPr/>
    </dgm:pt>
    <dgm:pt modelId="{49B26848-AA3E-4D83-9129-072EC82600B7}" type="pres">
      <dgm:prSet presAssocID="{676CD877-75A5-4391-A2CC-E23741BD49D0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B7D544-B874-48CC-AACC-EA2619A03598}" srcId="{6AEFC890-3BDA-4014-859C-F7249DFFDEB5}" destId="{9279F67C-AA58-4DE8-9780-9EB070DD020E}" srcOrd="0" destOrd="0" parTransId="{0B76403E-4108-4D1B-B020-424FE01B92B4}" sibTransId="{A903A706-7FDA-4B0E-B786-3BA9C7675468}"/>
    <dgm:cxn modelId="{79548E40-560E-478D-8DD3-99BC8140D1D6}" type="presOf" srcId="{676CD877-75A5-4391-A2CC-E23741BD49D0}" destId="{49B26848-AA3E-4D83-9129-072EC82600B7}" srcOrd="0" destOrd="0" presId="urn:microsoft.com/office/officeart/2005/8/layout/default"/>
    <dgm:cxn modelId="{788418BB-60B0-47F6-BCE2-597B8C6C330C}" type="presOf" srcId="{6AEFC890-3BDA-4014-859C-F7249DFFDEB5}" destId="{449B01C2-98C8-4485-852B-27C234B89829}" srcOrd="0" destOrd="0" presId="urn:microsoft.com/office/officeart/2005/8/layout/default"/>
    <dgm:cxn modelId="{D52F1A1C-8679-40D0-BFA1-1ADB7F3F6533}" type="presOf" srcId="{A1770750-AEDD-426C-AA13-E2F910147CBE}" destId="{CC054DF9-9175-402C-99D0-8E9781694C28}" srcOrd="0" destOrd="0" presId="urn:microsoft.com/office/officeart/2005/8/layout/default"/>
    <dgm:cxn modelId="{D361E506-6BEE-4E3E-BEBE-3EEC60DE38E0}" srcId="{6AEFC890-3BDA-4014-859C-F7249DFFDEB5}" destId="{F4B3585F-5C9F-47D8-A400-E5700E004AA4}" srcOrd="5" destOrd="0" parTransId="{79904FCC-31BB-421C-BA6F-A74AD260953C}" sibTransId="{C9D0146F-CF4C-4B33-8965-26BFDAB0555C}"/>
    <dgm:cxn modelId="{981C231B-C681-4C3F-9294-0BD8C9172238}" srcId="{6AEFC890-3BDA-4014-859C-F7249DFFDEB5}" destId="{A5C32BC8-31E3-49C5-995C-435543DFE163}" srcOrd="3" destOrd="0" parTransId="{ACA2C7D8-928E-453F-B76F-AD6EB1964AD9}" sibTransId="{38B0AE90-8D59-496D-8AA2-7CE1B5F4D376}"/>
    <dgm:cxn modelId="{2AA6C857-1DDF-414B-846C-FCF9F7A8F7B7}" srcId="{6AEFC890-3BDA-4014-859C-F7249DFFDEB5}" destId="{69D1E133-74E3-4D52-B1F5-331A2BA44885}" srcOrd="6" destOrd="0" parTransId="{0B6F7DD7-93BC-4DCA-8869-318D8D72B349}" sibTransId="{9EA6BBA9-BD83-4A59-9B40-2EC19290AF9E}"/>
    <dgm:cxn modelId="{A38C5D83-5222-4F7F-96BD-3E87066E85CC}" type="presOf" srcId="{ADA16AE0-F825-4AEB-A797-F3BEC46548EC}" destId="{C71CACA4-F844-4FC9-9549-8701E5617E22}" srcOrd="0" destOrd="0" presId="urn:microsoft.com/office/officeart/2005/8/layout/default"/>
    <dgm:cxn modelId="{FA010861-7ABD-4C5E-9D46-14FD0CB619D9}" type="presOf" srcId="{F4B3585F-5C9F-47D8-A400-E5700E004AA4}" destId="{20B945B0-C852-4343-AB20-24E372BFCC00}" srcOrd="0" destOrd="0" presId="urn:microsoft.com/office/officeart/2005/8/layout/default"/>
    <dgm:cxn modelId="{14F7E14A-995F-44A0-9F33-E519D1224B0B}" srcId="{6AEFC890-3BDA-4014-859C-F7249DFFDEB5}" destId="{A1770750-AEDD-426C-AA13-E2F910147CBE}" srcOrd="1" destOrd="0" parTransId="{B261F5A7-D706-417F-862A-A02E48C8CED8}" sibTransId="{B6140D78-8925-4980-898B-6B58074D7BDB}"/>
    <dgm:cxn modelId="{B21CF696-A985-4343-95F4-8A068FD359BD}" srcId="{6AEFC890-3BDA-4014-859C-F7249DFFDEB5}" destId="{ADA16AE0-F825-4AEB-A797-F3BEC46548EC}" srcOrd="2" destOrd="0" parTransId="{CCE7DF92-BCFD-4533-863C-0C8A81D9B1F4}" sibTransId="{C935F80F-C1B0-4D2E-B4D1-55C3B0B05D29}"/>
    <dgm:cxn modelId="{76ECD139-5D91-4DAE-8E17-1B3DD3DE25A2}" type="presOf" srcId="{69D1E133-74E3-4D52-B1F5-331A2BA44885}" destId="{2BA802F4-EEF8-4CEA-A8ED-B46577B71197}" srcOrd="0" destOrd="0" presId="urn:microsoft.com/office/officeart/2005/8/layout/default"/>
    <dgm:cxn modelId="{076E796A-2FCD-4557-9C63-89945A6441EE}" srcId="{6AEFC890-3BDA-4014-859C-F7249DFFDEB5}" destId="{E8161600-0BC5-47B7-9398-F6A420ADF5FA}" srcOrd="4" destOrd="0" parTransId="{36303FAF-ED48-49D5-802A-FFA227EB489A}" sibTransId="{D653BBF4-224D-4E1E-B802-3A7964740F3E}"/>
    <dgm:cxn modelId="{7579A1FA-5F9B-494E-9884-F8B772DE0A47}" type="presOf" srcId="{9279F67C-AA58-4DE8-9780-9EB070DD020E}" destId="{12025F61-DB62-4E5A-BD2A-FAC9CC23DE40}" srcOrd="0" destOrd="0" presId="urn:microsoft.com/office/officeart/2005/8/layout/default"/>
    <dgm:cxn modelId="{2F8D5BF8-648D-4FDE-A540-4139B94B024E}" type="presOf" srcId="{E8161600-0BC5-47B7-9398-F6A420ADF5FA}" destId="{4EAAA4C1-4FDA-4C95-8E4F-BF2582FFD0D1}" srcOrd="0" destOrd="0" presId="urn:microsoft.com/office/officeart/2005/8/layout/default"/>
    <dgm:cxn modelId="{A478F4F1-26D8-47E7-B864-27B0668C6390}" type="presOf" srcId="{A5C32BC8-31E3-49C5-995C-435543DFE163}" destId="{287519C6-C086-4474-A51F-D41CB67BBA45}" srcOrd="0" destOrd="0" presId="urn:microsoft.com/office/officeart/2005/8/layout/default"/>
    <dgm:cxn modelId="{08482CA2-C45A-4A09-92CA-F50E99D8A816}" srcId="{6AEFC890-3BDA-4014-859C-F7249DFFDEB5}" destId="{676CD877-75A5-4391-A2CC-E23741BD49D0}" srcOrd="7" destOrd="0" parTransId="{09CB6AEF-056F-4E86-9191-9DE585DF533D}" sibTransId="{06B2892C-131E-4B09-8455-F6774D724417}"/>
    <dgm:cxn modelId="{79915B44-ED08-45E7-8711-E067F739DDC1}" type="presParOf" srcId="{449B01C2-98C8-4485-852B-27C234B89829}" destId="{12025F61-DB62-4E5A-BD2A-FAC9CC23DE40}" srcOrd="0" destOrd="0" presId="urn:microsoft.com/office/officeart/2005/8/layout/default"/>
    <dgm:cxn modelId="{05F107FC-9839-4D92-9B4D-F4AF4DE33B71}" type="presParOf" srcId="{449B01C2-98C8-4485-852B-27C234B89829}" destId="{71631170-796F-43E6-801A-34CA1A29105B}" srcOrd="1" destOrd="0" presId="urn:microsoft.com/office/officeart/2005/8/layout/default"/>
    <dgm:cxn modelId="{264416E0-3EDE-42B4-912D-68519EA2F7EC}" type="presParOf" srcId="{449B01C2-98C8-4485-852B-27C234B89829}" destId="{CC054DF9-9175-402C-99D0-8E9781694C28}" srcOrd="2" destOrd="0" presId="urn:microsoft.com/office/officeart/2005/8/layout/default"/>
    <dgm:cxn modelId="{9CC264B9-482A-4F34-9B5C-87A20D0F0D29}" type="presParOf" srcId="{449B01C2-98C8-4485-852B-27C234B89829}" destId="{4B9A2D63-77EC-4534-B5F4-9B3E4140F3A6}" srcOrd="3" destOrd="0" presId="urn:microsoft.com/office/officeart/2005/8/layout/default"/>
    <dgm:cxn modelId="{81925B55-590E-42C9-9E79-DBC88D562944}" type="presParOf" srcId="{449B01C2-98C8-4485-852B-27C234B89829}" destId="{C71CACA4-F844-4FC9-9549-8701E5617E22}" srcOrd="4" destOrd="0" presId="urn:microsoft.com/office/officeart/2005/8/layout/default"/>
    <dgm:cxn modelId="{FD580555-3BB1-4712-89DC-21EA7822C442}" type="presParOf" srcId="{449B01C2-98C8-4485-852B-27C234B89829}" destId="{DB9AB6FB-8FBD-42D6-8137-D7F970235D10}" srcOrd="5" destOrd="0" presId="urn:microsoft.com/office/officeart/2005/8/layout/default"/>
    <dgm:cxn modelId="{2C9FB852-F9E9-436C-96DF-BB34432829AB}" type="presParOf" srcId="{449B01C2-98C8-4485-852B-27C234B89829}" destId="{287519C6-C086-4474-A51F-D41CB67BBA45}" srcOrd="6" destOrd="0" presId="urn:microsoft.com/office/officeart/2005/8/layout/default"/>
    <dgm:cxn modelId="{1CAEDE9A-B477-44BE-9E18-EB017EA51891}" type="presParOf" srcId="{449B01C2-98C8-4485-852B-27C234B89829}" destId="{917CF450-F7C0-42FC-81FB-E8AC2CAF7EFB}" srcOrd="7" destOrd="0" presId="urn:microsoft.com/office/officeart/2005/8/layout/default"/>
    <dgm:cxn modelId="{F877470F-CDFD-49E1-8AAD-7F9A4040D0EE}" type="presParOf" srcId="{449B01C2-98C8-4485-852B-27C234B89829}" destId="{4EAAA4C1-4FDA-4C95-8E4F-BF2582FFD0D1}" srcOrd="8" destOrd="0" presId="urn:microsoft.com/office/officeart/2005/8/layout/default"/>
    <dgm:cxn modelId="{3D706AC3-A1F7-4A9F-86B2-16D0695E061A}" type="presParOf" srcId="{449B01C2-98C8-4485-852B-27C234B89829}" destId="{89007E33-C65D-4ABD-9536-B42731B7F92F}" srcOrd="9" destOrd="0" presId="urn:microsoft.com/office/officeart/2005/8/layout/default"/>
    <dgm:cxn modelId="{7FD6BA7B-82E5-4561-A531-AD08743BCC19}" type="presParOf" srcId="{449B01C2-98C8-4485-852B-27C234B89829}" destId="{20B945B0-C852-4343-AB20-24E372BFCC00}" srcOrd="10" destOrd="0" presId="urn:microsoft.com/office/officeart/2005/8/layout/default"/>
    <dgm:cxn modelId="{809D06B1-F9D3-4BD2-9AB9-7DD9A025158E}" type="presParOf" srcId="{449B01C2-98C8-4485-852B-27C234B89829}" destId="{007C81A2-B785-4122-8746-0892CE45CFB9}" srcOrd="11" destOrd="0" presId="urn:microsoft.com/office/officeart/2005/8/layout/default"/>
    <dgm:cxn modelId="{6ACDD750-E21D-4834-A4B5-4296C71AF3C4}" type="presParOf" srcId="{449B01C2-98C8-4485-852B-27C234B89829}" destId="{2BA802F4-EEF8-4CEA-A8ED-B46577B71197}" srcOrd="12" destOrd="0" presId="urn:microsoft.com/office/officeart/2005/8/layout/default"/>
    <dgm:cxn modelId="{401090C4-83F9-473A-8F53-DAAD82EFA811}" type="presParOf" srcId="{449B01C2-98C8-4485-852B-27C234B89829}" destId="{CD4CBBB6-9831-43A2-A2A1-7AA6401830DF}" srcOrd="13" destOrd="0" presId="urn:microsoft.com/office/officeart/2005/8/layout/default"/>
    <dgm:cxn modelId="{8C5D7DE6-6C8E-44A8-BF33-67AF0FFE15E6}" type="presParOf" srcId="{449B01C2-98C8-4485-852B-27C234B89829}" destId="{49B26848-AA3E-4D83-9129-072EC82600B7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3F9D7-0A17-4A2E-84A8-744EF86CF818}">
      <dsp:nvSpPr>
        <dsp:cNvPr id="0" name=""/>
        <dsp:cNvSpPr/>
      </dsp:nvSpPr>
      <dsp:spPr>
        <a:xfrm>
          <a:off x="0" y="432123"/>
          <a:ext cx="8507288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A3D377-7730-4341-B81F-9CAB37C0448C}">
      <dsp:nvSpPr>
        <dsp:cNvPr id="0" name=""/>
        <dsp:cNvSpPr/>
      </dsp:nvSpPr>
      <dsp:spPr>
        <a:xfrm>
          <a:off x="405010" y="63123"/>
          <a:ext cx="8100192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89" tIns="0" rIns="225089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массаж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дифференцированный логопедический (расслабляющий или активизирующий), зондовый)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036" y="99149"/>
        <a:ext cx="8028140" cy="665948"/>
      </dsp:txXfrm>
    </dsp:sp>
    <dsp:sp modelId="{1836F445-7901-4A9F-B751-1D47BD87B291}">
      <dsp:nvSpPr>
        <dsp:cNvPr id="0" name=""/>
        <dsp:cNvSpPr/>
      </dsp:nvSpPr>
      <dsp:spPr>
        <a:xfrm>
          <a:off x="0" y="1566123"/>
          <a:ext cx="8507288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5EB957-F479-46F7-B39C-F30030AA4DFD}">
      <dsp:nvSpPr>
        <dsp:cNvPr id="0" name=""/>
        <dsp:cNvSpPr/>
      </dsp:nvSpPr>
      <dsp:spPr>
        <a:xfrm>
          <a:off x="405010" y="1197123"/>
          <a:ext cx="8100192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89" tIns="0" rIns="22508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артикуляционная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гимнастика (пассивная, активная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036" y="1233149"/>
        <a:ext cx="8028140" cy="665948"/>
      </dsp:txXfrm>
    </dsp:sp>
    <dsp:sp modelId="{D7BCEE86-96CE-4929-AC0E-543580F16955}">
      <dsp:nvSpPr>
        <dsp:cNvPr id="0" name=""/>
        <dsp:cNvSpPr/>
      </dsp:nvSpPr>
      <dsp:spPr>
        <a:xfrm>
          <a:off x="0" y="2700124"/>
          <a:ext cx="8507288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7017E5-F92E-420F-8EB9-D165CF50FB01}">
      <dsp:nvSpPr>
        <dsp:cNvPr id="0" name=""/>
        <dsp:cNvSpPr/>
      </dsp:nvSpPr>
      <dsp:spPr>
        <a:xfrm>
          <a:off x="405010" y="2331124"/>
          <a:ext cx="8100192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89" tIns="0" rIns="22508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физиологического и фонационного дыхания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036" y="2367150"/>
        <a:ext cx="8028140" cy="665948"/>
      </dsp:txXfrm>
    </dsp:sp>
    <dsp:sp modelId="{239E8DA2-4A1E-4B1E-B96A-B3BD23D80A7D}">
      <dsp:nvSpPr>
        <dsp:cNvPr id="0" name=""/>
        <dsp:cNvSpPr/>
      </dsp:nvSpPr>
      <dsp:spPr>
        <a:xfrm>
          <a:off x="0" y="3834124"/>
          <a:ext cx="8507288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AF0DC2-2633-48BF-8F9E-C7A6E6BC6B2E}">
      <dsp:nvSpPr>
        <dsp:cNvPr id="0" name=""/>
        <dsp:cNvSpPr/>
      </dsp:nvSpPr>
      <dsp:spPr>
        <a:xfrm>
          <a:off x="407095" y="3456386"/>
          <a:ext cx="8100192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89" tIns="0" rIns="22508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голосовые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упражнения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3121" y="3492412"/>
        <a:ext cx="8028140" cy="665948"/>
      </dsp:txXfrm>
    </dsp:sp>
    <dsp:sp modelId="{30624C16-B0A1-4BBF-8334-5F2FF1956406}">
      <dsp:nvSpPr>
        <dsp:cNvPr id="0" name=""/>
        <dsp:cNvSpPr/>
      </dsp:nvSpPr>
      <dsp:spPr>
        <a:xfrm>
          <a:off x="0" y="4968123"/>
          <a:ext cx="8507288" cy="6300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AAE623-DED3-4F93-82E1-9BA63C68E8BE}">
      <dsp:nvSpPr>
        <dsp:cNvPr id="0" name=""/>
        <dsp:cNvSpPr/>
      </dsp:nvSpPr>
      <dsp:spPr>
        <a:xfrm>
          <a:off x="405010" y="4599124"/>
          <a:ext cx="8100192" cy="738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5089" tIns="0" rIns="225089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автоматизация, дифференциация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звуков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41036" y="4635150"/>
        <a:ext cx="8028140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FFFAB6-0B5A-49A9-89F4-6690EFFFC1AE}">
      <dsp:nvSpPr>
        <dsp:cNvPr id="0" name=""/>
        <dsp:cNvSpPr/>
      </dsp:nvSpPr>
      <dsp:spPr>
        <a:xfrm rot="5400000">
          <a:off x="5046208" y="-1641295"/>
          <a:ext cx="1589492" cy="5497369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Доверительные отношения с ребенком.</a:t>
          </a:r>
          <a:endParaRPr lang="ru-RU" sz="2200" kern="1200" dirty="0">
            <a:solidFill>
              <a:srgbClr val="002060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Развитие слухового внимания, слуховой памяти и фонематического </a:t>
          </a:r>
          <a:r>
            <a:rPr lang="ru-RU" sz="2200" kern="1200" dirty="0" smtClean="0">
              <a:solidFill>
                <a:srgbClr val="002060"/>
              </a:solidFill>
            </a:rPr>
            <a:t>восприятия</a:t>
          </a:r>
          <a:endParaRPr lang="ru-RU" sz="2200" kern="1200" dirty="0">
            <a:solidFill>
              <a:srgbClr val="002060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Формирование артикуляторной </a:t>
          </a:r>
          <a:r>
            <a:rPr lang="ru-RU" sz="2200" kern="1200" dirty="0" smtClean="0">
              <a:solidFill>
                <a:srgbClr val="002060"/>
              </a:solidFill>
            </a:rPr>
            <a:t>базы</a:t>
          </a:r>
          <a:endParaRPr lang="ru-RU" sz="2200" kern="1200" dirty="0">
            <a:solidFill>
              <a:srgbClr val="002060"/>
            </a:solidFill>
          </a:endParaRPr>
        </a:p>
      </dsp:txBody>
      <dsp:txXfrm rot="-5400000">
        <a:off x="3092270" y="390236"/>
        <a:ext cx="5419776" cy="1434306"/>
      </dsp:txXfrm>
    </dsp:sp>
    <dsp:sp modelId="{1A950403-5499-4677-BDDB-F4DB64CC7A8D}">
      <dsp:nvSpPr>
        <dsp:cNvPr id="0" name=""/>
        <dsp:cNvSpPr/>
      </dsp:nvSpPr>
      <dsp:spPr>
        <a:xfrm>
          <a:off x="0" y="72014"/>
          <a:ext cx="3092270" cy="1986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</a:rPr>
            <a:t>1.Подготовительный этап</a:t>
          </a:r>
          <a:endParaRPr lang="ru-RU" sz="2200" kern="1200" dirty="0">
            <a:solidFill>
              <a:srgbClr val="002060"/>
            </a:solidFill>
          </a:endParaRPr>
        </a:p>
      </dsp:txBody>
      <dsp:txXfrm>
        <a:off x="96991" y="169005"/>
        <a:ext cx="2898288" cy="1792883"/>
      </dsp:txXfrm>
    </dsp:sp>
    <dsp:sp modelId="{F4DA2892-997C-4AD9-BE43-1E643AA9FEE8}">
      <dsp:nvSpPr>
        <dsp:cNvPr id="0" name=""/>
        <dsp:cNvSpPr/>
      </dsp:nvSpPr>
      <dsp:spPr>
        <a:xfrm rot="5400000">
          <a:off x="5046208" y="333967"/>
          <a:ext cx="1589492" cy="5497369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Постановка </a:t>
          </a:r>
          <a:r>
            <a:rPr lang="ru-RU" sz="2200" kern="1200" dirty="0" smtClean="0">
              <a:solidFill>
                <a:srgbClr val="002060"/>
              </a:solidFill>
            </a:rPr>
            <a:t>звука</a:t>
          </a:r>
          <a:endParaRPr lang="ru-RU" sz="2200" kern="1200" dirty="0">
            <a:solidFill>
              <a:srgbClr val="002060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Автоматизация звука (изолированно, в слогах, в словах, во фразах</a:t>
          </a:r>
          <a:r>
            <a:rPr lang="ru-RU" sz="2200" kern="1200" dirty="0" smtClean="0">
              <a:solidFill>
                <a:srgbClr val="002060"/>
              </a:solidFill>
            </a:rPr>
            <a:t>)</a:t>
          </a:r>
          <a:endParaRPr lang="ru-RU" sz="2200" kern="1200" dirty="0">
            <a:solidFill>
              <a:srgbClr val="002060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Дифференциация </a:t>
          </a:r>
          <a:r>
            <a:rPr lang="ru-RU" sz="2200" kern="1200" dirty="0" smtClean="0">
              <a:solidFill>
                <a:srgbClr val="002060"/>
              </a:solidFill>
            </a:rPr>
            <a:t>звука</a:t>
          </a:r>
          <a:endParaRPr lang="ru-RU" sz="2200" kern="1200" dirty="0">
            <a:solidFill>
              <a:srgbClr val="002060"/>
            </a:solidFill>
          </a:endParaRPr>
        </a:p>
      </dsp:txBody>
      <dsp:txXfrm rot="-5400000">
        <a:off x="3092270" y="2365499"/>
        <a:ext cx="5419776" cy="1434306"/>
      </dsp:txXfrm>
    </dsp:sp>
    <dsp:sp modelId="{D4A8A40D-5DBE-4B73-83D7-5674629DE2EC}">
      <dsp:nvSpPr>
        <dsp:cNvPr id="0" name=""/>
        <dsp:cNvSpPr/>
      </dsp:nvSpPr>
      <dsp:spPr>
        <a:xfrm>
          <a:off x="0" y="2163488"/>
          <a:ext cx="3092270" cy="1986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</a:rPr>
            <a:t>2.Этап формирования первичных произносительных навыков</a:t>
          </a:r>
          <a:endParaRPr lang="ru-RU" sz="2200" kern="1200" dirty="0">
            <a:solidFill>
              <a:srgbClr val="002060"/>
            </a:solidFill>
          </a:endParaRPr>
        </a:p>
      </dsp:txBody>
      <dsp:txXfrm>
        <a:off x="96991" y="2260479"/>
        <a:ext cx="2898288" cy="1792883"/>
      </dsp:txXfrm>
    </dsp:sp>
    <dsp:sp modelId="{5F9DE150-74B8-4555-ABD7-0358F2A77951}">
      <dsp:nvSpPr>
        <dsp:cNvPr id="0" name=""/>
        <dsp:cNvSpPr/>
      </dsp:nvSpPr>
      <dsp:spPr>
        <a:xfrm rot="5400000">
          <a:off x="5046208" y="2420176"/>
          <a:ext cx="1589492" cy="5497369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Употребление звука во всех ситуациях </a:t>
          </a:r>
          <a:r>
            <a:rPr lang="ru-RU" sz="2200" kern="1200" dirty="0" smtClean="0">
              <a:solidFill>
                <a:srgbClr val="002060"/>
              </a:solidFill>
            </a:rPr>
            <a:t>общения</a:t>
          </a:r>
          <a:endParaRPr lang="ru-RU" sz="2200" kern="1200" dirty="0">
            <a:solidFill>
              <a:srgbClr val="002060"/>
            </a:solidFill>
          </a:endParaRP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Контроль за речью</a:t>
          </a:r>
          <a:endParaRPr lang="ru-RU" sz="2200" kern="1200" dirty="0">
            <a:solidFill>
              <a:srgbClr val="002060"/>
            </a:solidFill>
          </a:endParaRPr>
        </a:p>
      </dsp:txBody>
      <dsp:txXfrm rot="-5400000">
        <a:off x="3092270" y="4451708"/>
        <a:ext cx="5419776" cy="1434306"/>
      </dsp:txXfrm>
    </dsp:sp>
    <dsp:sp modelId="{154113E4-FB54-4140-822D-056B7977D6C4}">
      <dsp:nvSpPr>
        <dsp:cNvPr id="0" name=""/>
        <dsp:cNvSpPr/>
      </dsp:nvSpPr>
      <dsp:spPr>
        <a:xfrm>
          <a:off x="0" y="4175428"/>
          <a:ext cx="3092270" cy="1986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002060"/>
              </a:solidFill>
            </a:rPr>
            <a:t>3.Этап формирования коммуникативных умений и навыков</a:t>
          </a:r>
          <a:endParaRPr lang="ru-RU" sz="2200" kern="1200" dirty="0">
            <a:solidFill>
              <a:srgbClr val="002060"/>
            </a:solidFill>
          </a:endParaRPr>
        </a:p>
      </dsp:txBody>
      <dsp:txXfrm>
        <a:off x="96991" y="4272419"/>
        <a:ext cx="2898288" cy="17928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A6F42-7A62-42DD-BAA1-398BBA653E08}">
      <dsp:nvSpPr>
        <dsp:cNvPr id="0" name=""/>
        <dsp:cNvSpPr/>
      </dsp:nvSpPr>
      <dsp:spPr>
        <a:xfrm>
          <a:off x="1666524" y="0"/>
          <a:ext cx="5141168" cy="5141168"/>
        </a:xfrm>
        <a:prstGeom prst="diamond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5A3FDC-03A1-4918-A6B1-91DB20467323}">
      <dsp:nvSpPr>
        <dsp:cNvPr id="0" name=""/>
        <dsp:cNvSpPr/>
      </dsp:nvSpPr>
      <dsp:spPr>
        <a:xfrm>
          <a:off x="2032626" y="488410"/>
          <a:ext cx="2005055" cy="2005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замена</a:t>
          </a:r>
          <a:endParaRPr lang="ru-RU" sz="2600" kern="1200" dirty="0"/>
        </a:p>
      </dsp:txBody>
      <dsp:txXfrm>
        <a:off x="2130505" y="586289"/>
        <a:ext cx="1809297" cy="1809297"/>
      </dsp:txXfrm>
    </dsp:sp>
    <dsp:sp modelId="{44750BAC-C472-4723-A45A-8FB786B7C79E}">
      <dsp:nvSpPr>
        <dsp:cNvPr id="0" name=""/>
        <dsp:cNvSpPr/>
      </dsp:nvSpPr>
      <dsp:spPr>
        <a:xfrm>
          <a:off x="4191917" y="488410"/>
          <a:ext cx="2005055" cy="2005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смешение</a:t>
          </a:r>
          <a:endParaRPr lang="ru-RU" sz="2600" kern="1200" dirty="0"/>
        </a:p>
      </dsp:txBody>
      <dsp:txXfrm>
        <a:off x="4289796" y="586289"/>
        <a:ext cx="1809297" cy="1809297"/>
      </dsp:txXfrm>
    </dsp:sp>
    <dsp:sp modelId="{4A495D3A-590F-423A-9F46-82B11F7D66AF}">
      <dsp:nvSpPr>
        <dsp:cNvPr id="0" name=""/>
        <dsp:cNvSpPr/>
      </dsp:nvSpPr>
      <dsp:spPr>
        <a:xfrm>
          <a:off x="2032626" y="2647701"/>
          <a:ext cx="2005055" cy="2005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искажение</a:t>
          </a:r>
          <a:endParaRPr lang="ru-RU" sz="2600" kern="1200" dirty="0"/>
        </a:p>
      </dsp:txBody>
      <dsp:txXfrm>
        <a:off x="2130505" y="2745580"/>
        <a:ext cx="1809297" cy="1809297"/>
      </dsp:txXfrm>
    </dsp:sp>
    <dsp:sp modelId="{D0E5E49C-2F4B-479D-8CDA-44C8229F88A9}">
      <dsp:nvSpPr>
        <dsp:cNvPr id="0" name=""/>
        <dsp:cNvSpPr/>
      </dsp:nvSpPr>
      <dsp:spPr>
        <a:xfrm>
          <a:off x="4191917" y="2647701"/>
          <a:ext cx="2005055" cy="200505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пропуск</a:t>
          </a:r>
          <a:endParaRPr lang="ru-RU" sz="2600" kern="1200" dirty="0"/>
        </a:p>
      </dsp:txBody>
      <dsp:txXfrm>
        <a:off x="4289796" y="2745580"/>
        <a:ext cx="1809297" cy="18092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24237-CFC3-464B-98A3-D7D249B3977C}">
      <dsp:nvSpPr>
        <dsp:cNvPr id="0" name=""/>
        <dsp:cNvSpPr/>
      </dsp:nvSpPr>
      <dsp:spPr>
        <a:xfrm>
          <a:off x="0" y="543261"/>
          <a:ext cx="8229600" cy="85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219B46-7DE3-4736-8FFB-E9ABE53B00F8}">
      <dsp:nvSpPr>
        <dsp:cNvPr id="0" name=""/>
        <dsp:cNvSpPr/>
      </dsp:nvSpPr>
      <dsp:spPr>
        <a:xfrm>
          <a:off x="393807" y="72003"/>
          <a:ext cx="7835792" cy="1003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Имитативный (по подражанию</a:t>
          </a:r>
          <a:r>
            <a:rPr lang="ru-RU" sz="2400" b="1" kern="1200" dirty="0" smtClean="0"/>
            <a:t>)</a:t>
          </a:r>
          <a:endParaRPr lang="ru-RU" sz="2400" kern="1200" dirty="0"/>
        </a:p>
      </dsp:txBody>
      <dsp:txXfrm>
        <a:off x="442803" y="120999"/>
        <a:ext cx="7737800" cy="905688"/>
      </dsp:txXfrm>
    </dsp:sp>
    <dsp:sp modelId="{EEC19244-75F8-4DD4-88E9-6AA462F60360}">
      <dsp:nvSpPr>
        <dsp:cNvPr id="0" name=""/>
        <dsp:cNvSpPr/>
      </dsp:nvSpPr>
      <dsp:spPr>
        <a:xfrm>
          <a:off x="0" y="2085501"/>
          <a:ext cx="8229600" cy="85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22A388-4890-4FD9-8633-8F625190C447}">
      <dsp:nvSpPr>
        <dsp:cNvPr id="0" name=""/>
        <dsp:cNvSpPr/>
      </dsp:nvSpPr>
      <dsp:spPr>
        <a:xfrm>
          <a:off x="391790" y="1583661"/>
          <a:ext cx="7835792" cy="1003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Механический (с механической помощью: зонд, шпатель, палочка, соска).</a:t>
          </a:r>
          <a:endParaRPr lang="ru-RU" sz="2400" kern="1200" dirty="0"/>
        </a:p>
      </dsp:txBody>
      <dsp:txXfrm>
        <a:off x="440786" y="1632657"/>
        <a:ext cx="7737800" cy="905688"/>
      </dsp:txXfrm>
    </dsp:sp>
    <dsp:sp modelId="{65F5B703-B253-4BEB-893B-11AA4A99CF88}">
      <dsp:nvSpPr>
        <dsp:cNvPr id="0" name=""/>
        <dsp:cNvSpPr/>
      </dsp:nvSpPr>
      <dsp:spPr>
        <a:xfrm>
          <a:off x="0" y="3627741"/>
          <a:ext cx="8229600" cy="856800"/>
        </a:xfrm>
        <a:prstGeom prst="rect">
          <a:avLst/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F96B5A-E12E-4C61-9BC0-46D230F0F9C5}">
      <dsp:nvSpPr>
        <dsp:cNvPr id="0" name=""/>
        <dsp:cNvSpPr/>
      </dsp:nvSpPr>
      <dsp:spPr>
        <a:xfrm>
          <a:off x="391790" y="3125901"/>
          <a:ext cx="7835792" cy="1003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Смешанный</a:t>
          </a:r>
          <a:endParaRPr lang="ru-RU" sz="2400" kern="1200" dirty="0"/>
        </a:p>
      </dsp:txBody>
      <dsp:txXfrm>
        <a:off x="440786" y="3174897"/>
        <a:ext cx="7737800" cy="9056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93D39-15F5-4ACC-9CE6-087CF3137137}">
      <dsp:nvSpPr>
        <dsp:cNvPr id="0" name=""/>
        <dsp:cNvSpPr/>
      </dsp:nvSpPr>
      <dsp:spPr>
        <a:xfrm>
          <a:off x="0" y="900249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артикуляционные упражнения</a:t>
          </a:r>
          <a:endParaRPr lang="ru-RU" sz="2400" kern="1200" dirty="0"/>
        </a:p>
      </dsp:txBody>
      <dsp:txXfrm>
        <a:off x="0" y="900249"/>
        <a:ext cx="2658527" cy="1595116"/>
      </dsp:txXfrm>
    </dsp:sp>
    <dsp:sp modelId="{09249BF6-F120-4A1E-8098-9907B6D0EB31}">
      <dsp:nvSpPr>
        <dsp:cNvPr id="0" name=""/>
        <dsp:cNvSpPr/>
      </dsp:nvSpPr>
      <dsp:spPr>
        <a:xfrm>
          <a:off x="2924380" y="900249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показ</a:t>
          </a:r>
          <a:endParaRPr lang="ru-RU" sz="2400" kern="1200" dirty="0"/>
        </a:p>
      </dsp:txBody>
      <dsp:txXfrm>
        <a:off x="2924380" y="900249"/>
        <a:ext cx="2658527" cy="1595116"/>
      </dsp:txXfrm>
    </dsp:sp>
    <dsp:sp modelId="{318B5D6E-0007-4386-92FF-A5997C72C9DA}">
      <dsp:nvSpPr>
        <dsp:cNvPr id="0" name=""/>
        <dsp:cNvSpPr/>
      </dsp:nvSpPr>
      <dsp:spPr>
        <a:xfrm>
          <a:off x="5848760" y="900249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опора на сохранные звуки</a:t>
          </a:r>
          <a:endParaRPr lang="ru-RU" sz="2400" kern="1200" dirty="0"/>
        </a:p>
      </dsp:txBody>
      <dsp:txXfrm>
        <a:off x="5848760" y="900249"/>
        <a:ext cx="2658527" cy="1595116"/>
      </dsp:txXfrm>
    </dsp:sp>
    <dsp:sp modelId="{7DC4058E-91C8-4487-B98A-DA381C361719}">
      <dsp:nvSpPr>
        <dsp:cNvPr id="0" name=""/>
        <dsp:cNvSpPr/>
      </dsp:nvSpPr>
      <dsp:spPr>
        <a:xfrm>
          <a:off x="1462190" y="2761218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механическое воздействие</a:t>
          </a:r>
          <a:endParaRPr lang="ru-RU" sz="2400" kern="1200" dirty="0"/>
        </a:p>
      </dsp:txBody>
      <dsp:txXfrm>
        <a:off x="1462190" y="2761218"/>
        <a:ext cx="2658527" cy="1595116"/>
      </dsp:txXfrm>
    </dsp:sp>
    <dsp:sp modelId="{9B513590-980F-4918-AFE2-A35413096C44}">
      <dsp:nvSpPr>
        <dsp:cNvPr id="0" name=""/>
        <dsp:cNvSpPr/>
      </dsp:nvSpPr>
      <dsp:spPr>
        <a:xfrm>
          <a:off x="4386570" y="2761218"/>
          <a:ext cx="2658527" cy="159511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слуховой, зрительный, тактильный и пр. контроль.</a:t>
          </a:r>
          <a:endParaRPr lang="ru-RU" sz="2400" kern="1200" dirty="0"/>
        </a:p>
      </dsp:txBody>
      <dsp:txXfrm>
        <a:off x="4386570" y="2761218"/>
        <a:ext cx="2658527" cy="15951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FF91B-897E-4906-B6B6-E8F5D3F23DBF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губно-зубной</a:t>
          </a:r>
          <a:endParaRPr lang="ru-RU" sz="3500" kern="1200" dirty="0"/>
        </a:p>
      </dsp:txBody>
      <dsp:txXfrm>
        <a:off x="0" y="591343"/>
        <a:ext cx="2571749" cy="1543050"/>
      </dsp:txXfrm>
    </dsp:sp>
    <dsp:sp modelId="{968661BA-6EC3-453B-A599-1A30E845BBA7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Боковой</a:t>
          </a:r>
          <a:endParaRPr lang="ru-RU" sz="3500" kern="1200"/>
        </a:p>
      </dsp:txBody>
      <dsp:txXfrm>
        <a:off x="2828925" y="591343"/>
        <a:ext cx="2571749" cy="1543050"/>
      </dsp:txXfrm>
    </dsp:sp>
    <dsp:sp modelId="{93AC4D21-4A0E-4496-BDE3-2B01794794CE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Межзубный</a:t>
          </a:r>
          <a:endParaRPr lang="ru-RU" sz="3500" kern="1200"/>
        </a:p>
      </dsp:txBody>
      <dsp:txXfrm>
        <a:off x="5657849" y="591343"/>
        <a:ext cx="2571749" cy="1543050"/>
      </dsp:txXfrm>
    </dsp:sp>
    <dsp:sp modelId="{9708E2B8-75EA-4407-8B3C-6B9D70141E82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Носовой</a:t>
          </a:r>
          <a:endParaRPr lang="ru-RU" sz="3500" kern="1200"/>
        </a:p>
      </dsp:txBody>
      <dsp:txXfrm>
        <a:off x="0" y="2391569"/>
        <a:ext cx="2571749" cy="1543050"/>
      </dsp:txXfrm>
    </dsp:sp>
    <dsp:sp modelId="{25F63B84-0F7C-4939-ABB2-0138E8495E46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Призубный</a:t>
          </a:r>
          <a:endParaRPr lang="ru-RU" sz="3500" kern="1200"/>
        </a:p>
      </dsp:txBody>
      <dsp:txXfrm>
        <a:off x="2828925" y="2391569"/>
        <a:ext cx="2571749" cy="1543050"/>
      </dsp:txXfrm>
    </dsp:sp>
    <dsp:sp modelId="{A4ED07E8-975D-4B39-8E9A-B3773A4A3672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шипящий</a:t>
          </a:r>
          <a:endParaRPr lang="ru-RU" sz="3500" kern="1200"/>
        </a:p>
      </dsp:txBody>
      <dsp:txXfrm>
        <a:off x="5657849" y="2391569"/>
        <a:ext cx="2571749" cy="15430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04FD6D-2240-4E5C-9A7D-5AACB4F2A3CC}">
      <dsp:nvSpPr>
        <dsp:cNvPr id="0" name=""/>
        <dsp:cNvSpPr/>
      </dsp:nvSpPr>
      <dsp:spPr>
        <a:xfrm>
          <a:off x="495061" y="645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щечный </a:t>
          </a:r>
          <a:r>
            <a:rPr lang="ru-RU" sz="2500" kern="1200" dirty="0" err="1" smtClean="0"/>
            <a:t>сигматизм</a:t>
          </a:r>
          <a:r>
            <a:rPr lang="ru-RU" sz="2500" kern="1200" dirty="0" smtClean="0"/>
            <a:t> </a:t>
          </a:r>
          <a:endParaRPr lang="ru-RU" sz="2500" kern="1200" dirty="0"/>
        </a:p>
      </dsp:txBody>
      <dsp:txXfrm>
        <a:off x="495061" y="645"/>
        <a:ext cx="2262336" cy="1357401"/>
      </dsp:txXfrm>
    </dsp:sp>
    <dsp:sp modelId="{0994CD09-BC3F-4BCD-8F01-06EA2933850D}">
      <dsp:nvSpPr>
        <dsp:cNvPr id="0" name=""/>
        <dsp:cNvSpPr/>
      </dsp:nvSpPr>
      <dsp:spPr>
        <a:xfrm>
          <a:off x="2983631" y="645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шипящий </a:t>
          </a:r>
          <a:r>
            <a:rPr lang="ru-RU" sz="2500" kern="1200" dirty="0" err="1" smtClean="0"/>
            <a:t>сигматизм</a:t>
          </a:r>
          <a:r>
            <a:rPr lang="ru-RU" sz="2500" kern="1200" dirty="0" smtClean="0"/>
            <a:t> </a:t>
          </a:r>
          <a:endParaRPr lang="ru-RU" sz="2500" kern="1200" dirty="0"/>
        </a:p>
      </dsp:txBody>
      <dsp:txXfrm>
        <a:off x="2983631" y="645"/>
        <a:ext cx="2262336" cy="1357401"/>
      </dsp:txXfrm>
    </dsp:sp>
    <dsp:sp modelId="{B8993E4A-3D52-437A-9E30-8FD3871EAC4A}">
      <dsp:nvSpPr>
        <dsp:cNvPr id="0" name=""/>
        <dsp:cNvSpPr/>
      </dsp:nvSpPr>
      <dsp:spPr>
        <a:xfrm>
          <a:off x="5472201" y="645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заднеязычный </a:t>
          </a:r>
          <a:r>
            <a:rPr lang="ru-RU" sz="2500" kern="1200" dirty="0" err="1" smtClean="0"/>
            <a:t>сигматизм</a:t>
          </a:r>
          <a:endParaRPr lang="ru-RU" sz="2500" kern="1200" dirty="0"/>
        </a:p>
      </dsp:txBody>
      <dsp:txXfrm>
        <a:off x="5472201" y="645"/>
        <a:ext cx="2262336" cy="1357401"/>
      </dsp:txXfrm>
    </dsp:sp>
    <dsp:sp modelId="{ED4B8654-BD66-40B1-8DE0-8D91202AE037}">
      <dsp:nvSpPr>
        <dsp:cNvPr id="0" name=""/>
        <dsp:cNvSpPr/>
      </dsp:nvSpPr>
      <dsp:spPr>
        <a:xfrm>
          <a:off x="495061" y="1584280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i="1" kern="1200" dirty="0" smtClean="0">
              <a:latin typeface="+mn-lt"/>
              <a:cs typeface="+mn-cs"/>
            </a:rPr>
            <a:t>свистящий </a:t>
          </a:r>
          <a:r>
            <a:rPr lang="ru-RU" sz="2500" i="1" kern="1200" dirty="0" err="1" smtClean="0">
              <a:latin typeface="+mn-lt"/>
              <a:cs typeface="+mn-cs"/>
            </a:rPr>
            <a:t>сигматизм</a:t>
          </a:r>
          <a:r>
            <a:rPr lang="ru-RU" sz="2500" i="1" kern="1200" dirty="0" smtClean="0">
              <a:latin typeface="+mn-lt"/>
              <a:cs typeface="+mn-cs"/>
            </a:rPr>
            <a:t> </a:t>
          </a:r>
          <a:endParaRPr lang="ru-RU" sz="2500" i="1" kern="1200" dirty="0">
            <a:latin typeface="+mn-lt"/>
            <a:cs typeface="+mn-cs"/>
          </a:endParaRPr>
        </a:p>
      </dsp:txBody>
      <dsp:txXfrm>
        <a:off x="495061" y="1584280"/>
        <a:ext cx="2262336" cy="1357401"/>
      </dsp:txXfrm>
    </dsp:sp>
    <dsp:sp modelId="{96B24796-3B3F-4554-BB18-D497B53EB036}">
      <dsp:nvSpPr>
        <dsp:cNvPr id="0" name=""/>
        <dsp:cNvSpPr/>
      </dsp:nvSpPr>
      <dsp:spPr>
        <a:xfrm>
          <a:off x="2983631" y="1584280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i="1" kern="1200" dirty="0" smtClean="0">
              <a:latin typeface="+mn-lt"/>
              <a:cs typeface="+mn-cs"/>
            </a:rPr>
            <a:t>губно-зубной  </a:t>
          </a:r>
          <a:r>
            <a:rPr lang="ru-RU" sz="2500" i="1" kern="1200" dirty="0" err="1" smtClean="0">
              <a:latin typeface="+mn-lt"/>
              <a:cs typeface="+mn-cs"/>
            </a:rPr>
            <a:t>сигматизм</a:t>
          </a:r>
          <a:endParaRPr lang="ru-RU" sz="2500" i="1" kern="1200" dirty="0">
            <a:latin typeface="+mn-lt"/>
            <a:cs typeface="+mn-cs"/>
          </a:endParaRPr>
        </a:p>
      </dsp:txBody>
      <dsp:txXfrm>
        <a:off x="2983631" y="1584280"/>
        <a:ext cx="2262336" cy="1357401"/>
      </dsp:txXfrm>
    </dsp:sp>
    <dsp:sp modelId="{E9A1F16C-D027-480C-9256-C4D2BF9D205A}">
      <dsp:nvSpPr>
        <dsp:cNvPr id="0" name=""/>
        <dsp:cNvSpPr/>
      </dsp:nvSpPr>
      <dsp:spPr>
        <a:xfrm>
          <a:off x="5472201" y="1584280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i="1" kern="1200" dirty="0" smtClean="0">
              <a:latin typeface="+mn-lt"/>
              <a:cs typeface="+mn-cs"/>
            </a:rPr>
            <a:t>межзубный  </a:t>
          </a:r>
          <a:r>
            <a:rPr lang="ru-RU" sz="2500" i="1" kern="1200" dirty="0" err="1" smtClean="0">
              <a:latin typeface="+mn-lt"/>
              <a:cs typeface="+mn-cs"/>
            </a:rPr>
            <a:t>сигматизм</a:t>
          </a:r>
          <a:r>
            <a:rPr lang="ru-RU" sz="2500" i="1" kern="1200" dirty="0" smtClean="0">
              <a:latin typeface="+mn-lt"/>
              <a:cs typeface="+mn-cs"/>
            </a:rPr>
            <a:t> </a:t>
          </a:r>
          <a:endParaRPr lang="ru-RU" sz="2500" kern="1200" dirty="0"/>
        </a:p>
      </dsp:txBody>
      <dsp:txXfrm>
        <a:off x="5472201" y="1584280"/>
        <a:ext cx="2262336" cy="1357401"/>
      </dsp:txXfrm>
    </dsp:sp>
    <dsp:sp modelId="{6B804D88-8E58-450B-842C-F570283AE2A1}">
      <dsp:nvSpPr>
        <dsp:cNvPr id="0" name=""/>
        <dsp:cNvSpPr/>
      </dsp:nvSpPr>
      <dsp:spPr>
        <a:xfrm>
          <a:off x="495061" y="3167916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i="1" kern="1200" dirty="0" smtClean="0">
              <a:latin typeface="+mn-lt"/>
              <a:cs typeface="+mn-cs"/>
            </a:rPr>
            <a:t>боковой </a:t>
          </a:r>
          <a:r>
            <a:rPr lang="ru-RU" sz="2500" i="1" kern="1200" dirty="0" err="1" smtClean="0">
              <a:latin typeface="+mn-lt"/>
              <a:cs typeface="+mn-cs"/>
            </a:rPr>
            <a:t>сигматизм</a:t>
          </a:r>
          <a:r>
            <a:rPr lang="ru-RU" sz="2500" kern="1200" dirty="0" smtClean="0">
              <a:latin typeface="+mn-lt"/>
              <a:cs typeface="+mn-cs"/>
            </a:rPr>
            <a:t> </a:t>
          </a:r>
          <a:endParaRPr lang="ru-RU" sz="2500" kern="1200" dirty="0">
            <a:latin typeface="+mn-lt"/>
            <a:cs typeface="+mn-cs"/>
          </a:endParaRPr>
        </a:p>
      </dsp:txBody>
      <dsp:txXfrm>
        <a:off x="495061" y="3167916"/>
        <a:ext cx="2262336" cy="1357401"/>
      </dsp:txXfrm>
    </dsp:sp>
    <dsp:sp modelId="{EEF319A1-70C6-4390-9EE7-E922B104011B}">
      <dsp:nvSpPr>
        <dsp:cNvPr id="0" name=""/>
        <dsp:cNvSpPr/>
      </dsp:nvSpPr>
      <dsp:spPr>
        <a:xfrm>
          <a:off x="2983631" y="3167916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i="1" kern="1200" dirty="0" smtClean="0">
              <a:latin typeface="+mn-lt"/>
              <a:cs typeface="+mn-cs"/>
            </a:rPr>
            <a:t>носовой  </a:t>
          </a:r>
          <a:r>
            <a:rPr lang="ru-RU" sz="2500" i="1" kern="1200" dirty="0" err="1" smtClean="0">
              <a:latin typeface="+mn-lt"/>
              <a:cs typeface="+mn-cs"/>
            </a:rPr>
            <a:t>сигматизм</a:t>
          </a:r>
          <a:endParaRPr lang="ru-RU" sz="2500" kern="1200" dirty="0">
            <a:latin typeface="+mn-lt"/>
            <a:cs typeface="+mn-cs"/>
          </a:endParaRPr>
        </a:p>
      </dsp:txBody>
      <dsp:txXfrm>
        <a:off x="2983631" y="3167916"/>
        <a:ext cx="2262336" cy="1357401"/>
      </dsp:txXfrm>
    </dsp:sp>
    <dsp:sp modelId="{607E84DE-1676-45B2-98AA-58C2890A591C}">
      <dsp:nvSpPr>
        <dsp:cNvPr id="0" name=""/>
        <dsp:cNvSpPr/>
      </dsp:nvSpPr>
      <dsp:spPr>
        <a:xfrm>
          <a:off x="5472201" y="3167916"/>
          <a:ext cx="2262336" cy="13574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i="1" kern="1200" dirty="0" err="1" smtClean="0">
              <a:latin typeface="+mn-lt"/>
              <a:cs typeface="+mn-cs"/>
            </a:rPr>
            <a:t>призубный</a:t>
          </a:r>
          <a:r>
            <a:rPr lang="ru-RU" sz="2500" i="1" kern="1200" dirty="0" smtClean="0">
              <a:latin typeface="+mn-lt"/>
              <a:cs typeface="+mn-cs"/>
            </a:rPr>
            <a:t>  </a:t>
          </a:r>
          <a:r>
            <a:rPr lang="ru-RU" sz="2500" i="1" kern="1200" dirty="0" err="1" smtClean="0">
              <a:latin typeface="+mn-lt"/>
              <a:cs typeface="+mn-cs"/>
            </a:rPr>
            <a:t>сигматизм</a:t>
          </a:r>
          <a:endParaRPr lang="ru-RU" sz="2500" kern="1200" dirty="0"/>
        </a:p>
      </dsp:txBody>
      <dsp:txXfrm>
        <a:off x="5472201" y="3167916"/>
        <a:ext cx="2262336" cy="13574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3B7CB0-F960-49FC-8DD8-9CB2169C00B5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kern="1200" smtClean="0"/>
            <a:t>Звук</a:t>
          </a:r>
          <a:r>
            <a:rPr lang="ru-RU" sz="4200" kern="1200" smtClean="0"/>
            <a:t> двугубное [W] </a:t>
          </a:r>
          <a:endParaRPr lang="ru-RU" sz="4200" kern="1200"/>
        </a:p>
      </dsp:txBody>
      <dsp:txXfrm>
        <a:off x="460905" y="1047"/>
        <a:ext cx="3479899" cy="2087939"/>
      </dsp:txXfrm>
    </dsp:sp>
    <dsp:sp modelId="{9FDCCBBF-604B-43CE-BB85-19E634E8F7C1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smtClean="0"/>
            <a:t>сочетание звуков [НГ]</a:t>
          </a:r>
          <a:endParaRPr lang="ru-RU" sz="4200" kern="1200"/>
        </a:p>
      </dsp:txBody>
      <dsp:txXfrm>
        <a:off x="4288794" y="1047"/>
        <a:ext cx="3479899" cy="2087939"/>
      </dsp:txXfrm>
    </dsp:sp>
    <dsp:sp modelId="{269842F7-CC20-4247-B878-523A15697941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smtClean="0"/>
            <a:t>фрикативный звук [Г]</a:t>
          </a:r>
          <a:endParaRPr lang="ru-RU" sz="4200" kern="1200"/>
        </a:p>
      </dsp:txBody>
      <dsp:txXfrm>
        <a:off x="460905" y="2436976"/>
        <a:ext cx="3479899" cy="2087939"/>
      </dsp:txXfrm>
    </dsp:sp>
    <dsp:sp modelId="{EE97C68B-2157-4696-9B4A-453400516C56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smtClean="0"/>
            <a:t>межзубный ламбдацизм</a:t>
          </a:r>
          <a:endParaRPr lang="ru-RU" sz="4200" kern="1200"/>
        </a:p>
      </dsp:txBody>
      <dsp:txXfrm>
        <a:off x="4288794" y="2436976"/>
        <a:ext cx="3479899" cy="20879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25F61-DB62-4E5A-BD2A-FAC9CC23DE40}">
      <dsp:nvSpPr>
        <dsp:cNvPr id="0" name=""/>
        <dsp:cNvSpPr/>
      </dsp:nvSpPr>
      <dsp:spPr>
        <a:xfrm>
          <a:off x="146219" y="3443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Велярный</a:t>
          </a:r>
          <a:endParaRPr lang="ru-RU" sz="3100" kern="1200" dirty="0"/>
        </a:p>
      </dsp:txBody>
      <dsp:txXfrm>
        <a:off x="146219" y="3443"/>
        <a:ext cx="2567140" cy="1540284"/>
      </dsp:txXfrm>
    </dsp:sp>
    <dsp:sp modelId="{CC054DF9-9175-402C-99D0-8E9781694C28}">
      <dsp:nvSpPr>
        <dsp:cNvPr id="0" name=""/>
        <dsp:cNvSpPr/>
      </dsp:nvSpPr>
      <dsp:spPr>
        <a:xfrm>
          <a:off x="2970073" y="3443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Увулярный</a:t>
          </a:r>
          <a:endParaRPr lang="ru-RU" sz="3100" kern="1200"/>
        </a:p>
      </dsp:txBody>
      <dsp:txXfrm>
        <a:off x="2970073" y="3443"/>
        <a:ext cx="2567140" cy="1540284"/>
      </dsp:txXfrm>
    </dsp:sp>
    <dsp:sp modelId="{C71CACA4-F844-4FC9-9549-8701E5617E22}">
      <dsp:nvSpPr>
        <dsp:cNvPr id="0" name=""/>
        <dsp:cNvSpPr/>
      </dsp:nvSpPr>
      <dsp:spPr>
        <a:xfrm>
          <a:off x="5793928" y="3443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“кучерский”              </a:t>
          </a:r>
          <a:endParaRPr lang="ru-RU" sz="3100" kern="1200" dirty="0"/>
        </a:p>
      </dsp:txBody>
      <dsp:txXfrm>
        <a:off x="5793928" y="3443"/>
        <a:ext cx="2567140" cy="1540284"/>
      </dsp:txXfrm>
    </dsp:sp>
    <dsp:sp modelId="{287519C6-C086-4474-A51F-D41CB67BBA45}">
      <dsp:nvSpPr>
        <dsp:cNvPr id="0" name=""/>
        <dsp:cNvSpPr/>
      </dsp:nvSpPr>
      <dsp:spPr>
        <a:xfrm>
          <a:off x="146219" y="1800441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одноударный звук                </a:t>
          </a:r>
          <a:endParaRPr lang="ru-RU" sz="3100" kern="1200"/>
        </a:p>
      </dsp:txBody>
      <dsp:txXfrm>
        <a:off x="146219" y="1800441"/>
        <a:ext cx="2567140" cy="1540284"/>
      </dsp:txXfrm>
    </dsp:sp>
    <dsp:sp modelId="{4EAAA4C1-4FDA-4C95-8E4F-BF2582FFD0D1}">
      <dsp:nvSpPr>
        <dsp:cNvPr id="0" name=""/>
        <dsp:cNvSpPr/>
      </dsp:nvSpPr>
      <dsp:spPr>
        <a:xfrm>
          <a:off x="2970073" y="1800441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“щечный”</a:t>
          </a:r>
          <a:endParaRPr lang="ru-RU" sz="3100" kern="1200"/>
        </a:p>
      </dsp:txBody>
      <dsp:txXfrm>
        <a:off x="2970073" y="1800441"/>
        <a:ext cx="2567140" cy="1540284"/>
      </dsp:txXfrm>
    </dsp:sp>
    <dsp:sp modelId="{20B945B0-C852-4343-AB20-24E372BFCC00}">
      <dsp:nvSpPr>
        <dsp:cNvPr id="0" name=""/>
        <dsp:cNvSpPr/>
      </dsp:nvSpPr>
      <dsp:spPr>
        <a:xfrm>
          <a:off x="5793928" y="1800441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искаженное сочетание [НГ]   </a:t>
          </a:r>
          <a:endParaRPr lang="ru-RU" sz="3100" kern="1200"/>
        </a:p>
      </dsp:txBody>
      <dsp:txXfrm>
        <a:off x="5793928" y="1800441"/>
        <a:ext cx="2567140" cy="1540284"/>
      </dsp:txXfrm>
    </dsp:sp>
    <dsp:sp modelId="{2BA802F4-EEF8-4CEA-A8ED-B46577B71197}">
      <dsp:nvSpPr>
        <dsp:cNvPr id="0" name=""/>
        <dsp:cNvSpPr/>
      </dsp:nvSpPr>
      <dsp:spPr>
        <a:xfrm>
          <a:off x="1558146" y="3597440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боковой звук          </a:t>
          </a:r>
          <a:endParaRPr lang="ru-RU" sz="3100" kern="1200"/>
        </a:p>
      </dsp:txBody>
      <dsp:txXfrm>
        <a:off x="1558146" y="3597440"/>
        <a:ext cx="2567140" cy="1540284"/>
      </dsp:txXfrm>
    </dsp:sp>
    <dsp:sp modelId="{49B26848-AA3E-4D83-9129-072EC82600B7}">
      <dsp:nvSpPr>
        <dsp:cNvPr id="0" name=""/>
        <dsp:cNvSpPr/>
      </dsp:nvSpPr>
      <dsp:spPr>
        <a:xfrm>
          <a:off x="4382001" y="3597440"/>
          <a:ext cx="2567140" cy="154028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smtClean="0"/>
            <a:t>двугубный звук </a:t>
          </a:r>
          <a:endParaRPr lang="ru-RU" sz="3100" kern="1200"/>
        </a:p>
      </dsp:txBody>
      <dsp:txXfrm>
        <a:off x="4382001" y="3597440"/>
        <a:ext cx="2567140" cy="1540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4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0779" y="-634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4830" y="2168860"/>
            <a:ext cx="7772400" cy="2520280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Georgia"/>
              </a:rPr>
              <a:t>Способы и приемы коррекции звукопроизношения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91414"/>
            <a:ext cx="7884368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№93 компенсирующего вида Фрунзенского района Санкт-Петербурга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11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56949"/>
            <a:ext cx="7355160" cy="1143000"/>
          </a:xfrm>
        </p:spPr>
        <p:txBody>
          <a:bodyPr>
            <a:normAutofit fontScale="90000"/>
          </a:bodyPr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Последовательность коррекции звуков при дизартрии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2060848"/>
            <a:ext cx="8003232" cy="4065315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Гласные: [э, а, и, ы, о, у] </a:t>
            </a:r>
          </a:p>
          <a:p>
            <a:r>
              <a:rPr lang="ru-RU" dirty="0">
                <a:latin typeface="Georgia" panose="02040502050405020303" pitchFamily="18" charset="0"/>
              </a:rPr>
              <a:t>Согласные: [м’-м] </a:t>
            </a:r>
          </a:p>
          <a:p>
            <a:r>
              <a:rPr lang="ru-RU" dirty="0">
                <a:latin typeface="Georgia" panose="02040502050405020303" pitchFamily="18" charset="0"/>
              </a:rPr>
              <a:t>Сонорные [н’-н], [ j] , [л’-л], [р’-р] </a:t>
            </a:r>
          </a:p>
          <a:p>
            <a:r>
              <a:rPr lang="ru-RU" dirty="0">
                <a:latin typeface="Georgia" panose="02040502050405020303" pitchFamily="18" charset="0"/>
              </a:rPr>
              <a:t>Смычно-взрывные [п’-п], [6′-6], [т’-т], [д’-д], [к’-к], [г’-к] </a:t>
            </a:r>
          </a:p>
          <a:p>
            <a:r>
              <a:rPr lang="ru-RU" dirty="0">
                <a:latin typeface="Georgia" panose="02040502050405020303" pitchFamily="18" charset="0"/>
              </a:rPr>
              <a:t>Щелевые Переднеязычные [ф’-ф][в’-в] [с’-с], [з’-з], [ш-ж], [х’-х], [щ], [ч], [ц]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008" y="116632"/>
            <a:ext cx="7283152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46605577"/>
              </p:ext>
            </p:extLst>
          </p:nvPr>
        </p:nvGraphicFramePr>
        <p:xfrm>
          <a:off x="611560" y="198884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9776"/>
            <a:ext cx="7596336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Методы формирования правильного произношения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2024378"/>
              </p:ext>
            </p:extLst>
          </p:nvPr>
        </p:nvGraphicFramePr>
        <p:xfrm>
          <a:off x="457200" y="1412776"/>
          <a:ext cx="850728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Звуки [с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],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[з].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1"/>
            <a:ext cx="2736304" cy="2902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060848"/>
            <a:ext cx="2448272" cy="265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5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Виды свистящих </a:t>
            </a:r>
            <a:r>
              <a:rPr lang="ru-RU" sz="3300" b="1" i="1" dirty="0" err="1">
                <a:solidFill>
                  <a:srgbClr val="002060"/>
                </a:solidFill>
                <a:latin typeface="Georgia"/>
              </a:rPr>
              <a:t>сигматизмов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01681535"/>
              </p:ext>
            </p:extLst>
          </p:nvPr>
        </p:nvGraphicFramePr>
        <p:xfrm>
          <a:off x="755576" y="1692276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18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исправления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879553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ГУБНО-ЗУБНОЙ СИГМАТИЗМ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подражанию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механической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та-та-та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+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зонд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БОКОВОЙ СИГМАТИЗМ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Т с придыханием (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Ставим межзубный С,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переводим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зазубное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Ф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ИХИ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исправления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7624" y="1268760"/>
            <a:ext cx="7776864" cy="506916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Georgia" panose="02040502050405020303" pitchFamily="18" charset="0"/>
              </a:rPr>
              <a:t>МЕЖЗУБНЫЙ СИГМАТИЗМ</a:t>
            </a: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По подражанию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От  та-та-та  + зонд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 err="1" smtClean="0">
                <a:latin typeface="Georgia" panose="02040502050405020303" pitchFamily="18" charset="0"/>
              </a:rPr>
              <a:t>сссссс</a:t>
            </a:r>
            <a:r>
              <a:rPr lang="ru-RU" dirty="0" smtClean="0">
                <a:latin typeface="Georgia" panose="02040502050405020303" pitchFamily="18" charset="0"/>
              </a:rPr>
              <a:t>… со сжатыми зубами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НОСОВОЙ </a:t>
            </a:r>
            <a:r>
              <a:rPr lang="ru-RU" dirty="0">
                <a:latin typeface="Georgia" panose="02040502050405020303" pitchFamily="18" charset="0"/>
              </a:rPr>
              <a:t>СИГМАТИЗМ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От Ф</a:t>
            </a:r>
            <a:r>
              <a:rPr lang="ru-RU" dirty="0">
                <a:latin typeface="Georgia" panose="02040502050405020303" pitchFamily="18" charset="0"/>
              </a:rPr>
              <a:t>, </a:t>
            </a:r>
            <a:r>
              <a:rPr lang="ru-RU" dirty="0" smtClean="0">
                <a:latin typeface="Georgia" panose="02040502050405020303" pitchFamily="18" charset="0"/>
              </a:rPr>
              <a:t>кончик </a:t>
            </a:r>
            <a:r>
              <a:rPr lang="ru-RU" dirty="0">
                <a:latin typeface="Georgia" panose="02040502050405020303" pitchFamily="18" charset="0"/>
              </a:rPr>
              <a:t>языка между нижней губой и верхними резцами. </a:t>
            </a:r>
            <a:r>
              <a:rPr lang="ru-RU" dirty="0" smtClean="0">
                <a:latin typeface="Georgia" panose="02040502050405020303" pitchFamily="18" charset="0"/>
              </a:rPr>
              <a:t>Межзубное положение кончика языка,  </a:t>
            </a:r>
            <a:r>
              <a:rPr lang="ru-RU" dirty="0" err="1" smtClean="0">
                <a:latin typeface="Georgia" panose="02040502050405020303" pitchFamily="18" charset="0"/>
              </a:rPr>
              <a:t>зазубное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положение</a:t>
            </a:r>
            <a:endParaRPr lang="ru-RU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Georgia" panose="02040502050405020303" pitchFamily="18" charset="0"/>
              </a:rPr>
              <a:t>ПРИЗУБНЫЙ СИГМАТИЗМ</a:t>
            </a: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По </a:t>
            </a:r>
            <a:r>
              <a:rPr lang="ru-RU" dirty="0" smtClean="0">
                <a:latin typeface="Georgia" panose="02040502050405020303" pitchFamily="18" charset="0"/>
              </a:rPr>
              <a:t>подражанию</a:t>
            </a:r>
            <a:endParaRPr lang="ru-RU" dirty="0" smtClean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Механический </a:t>
            </a:r>
            <a:r>
              <a:rPr lang="ru-RU" dirty="0" smtClean="0">
                <a:latin typeface="Georgia" panose="02040502050405020303" pitchFamily="18" charset="0"/>
              </a:rPr>
              <a:t>способ</a:t>
            </a:r>
            <a:endParaRPr lang="ru-RU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Georgia" panose="02040502050405020303" pitchFamily="18" charset="0"/>
              </a:rPr>
              <a:t>ШИПЯЩИЙ </a:t>
            </a:r>
            <a:r>
              <a:rPr lang="ru-RU" dirty="0">
                <a:latin typeface="Georgia" panose="02040502050405020303" pitchFamily="18" charset="0"/>
              </a:rPr>
              <a:t>СИГМАТИЗМ</a:t>
            </a: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По </a:t>
            </a:r>
            <a:r>
              <a:rPr lang="ru-RU" dirty="0" smtClean="0">
                <a:latin typeface="Georgia" panose="02040502050405020303" pitchFamily="18" charset="0"/>
              </a:rPr>
              <a:t>подражанию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latin typeface="Georgia" panose="02040502050405020303" pitchFamily="18" charset="0"/>
              </a:rPr>
              <a:t>При межзубном положении широкого кончика языка произносить длительно [ф] и добиваться правильного звучания [с</a:t>
            </a:r>
            <a:r>
              <a:rPr lang="ru-RU" dirty="0" smtClean="0">
                <a:latin typeface="Georgia" panose="02040502050405020303" pitchFamily="18" charset="0"/>
              </a:rPr>
              <a:t>]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межзубная артикуляция, затем </a:t>
            </a:r>
            <a:r>
              <a:rPr lang="ru-RU" dirty="0" smtClean="0">
                <a:latin typeface="Georgia" panose="02040502050405020303" pitchFamily="18" charset="0"/>
              </a:rPr>
              <a:t>правильная</a:t>
            </a:r>
            <a:endParaRPr lang="ru-RU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 [ц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]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есть</a:t>
            </a: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1790700"/>
            <a:ext cx="313372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5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171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96863"/>
            <a:ext cx="7344816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[ц]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35696" y="1439863"/>
            <a:ext cx="6696744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>
                <a:latin typeface="Georgia" panose="02040502050405020303" pitchFamily="18" charset="0"/>
              </a:rPr>
              <a:t>Т с сильным </a:t>
            </a:r>
            <a:r>
              <a:rPr lang="ru-RU" dirty="0" smtClean="0">
                <a:latin typeface="Georgia" panose="02040502050405020303" pitchFamily="18" charset="0"/>
              </a:rPr>
              <a:t>выдохом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От ТА + </a:t>
            </a:r>
            <a:r>
              <a:rPr lang="ru-RU" dirty="0" smtClean="0">
                <a:latin typeface="Georgia" panose="02040502050405020303" pitchFamily="18" charset="0"/>
              </a:rPr>
              <a:t>зонд</a:t>
            </a:r>
            <a:endParaRPr lang="ru-RU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20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Звук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[ш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]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19" y="1643063"/>
            <a:ext cx="3357562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2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Звуки речи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Georgia" panose="02040502050405020303" pitchFamily="18" charset="0"/>
              </a:rPr>
              <a:t>Звуки речи </a:t>
            </a:r>
            <a:r>
              <a:rPr lang="ru-RU" dirty="0">
                <a:latin typeface="Georgia" panose="02040502050405020303" pitchFamily="18" charset="0"/>
              </a:rPr>
              <a:t>– это звуки, из которых состоят слова. 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Georgia" panose="02040502050405020303" pitchFamily="18" charset="0"/>
              </a:rPr>
              <a:t>Звук есть самая мелкая единица языка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628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Нарушенное произношение шипящих звуков</a:t>
            </a:r>
            <a:endParaRPr lang="ru-RU" sz="3300" b="1" i="1" dirty="0" smtClean="0">
              <a:solidFill>
                <a:srgbClr val="002060"/>
              </a:solidFill>
              <a:latin typeface="Georgia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835254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8226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067128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[ш]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98884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От Р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От </a:t>
            </a:r>
            <a:r>
              <a:rPr lang="ru-RU" dirty="0" smtClean="0">
                <a:latin typeface="Georgia" panose="02040502050405020303" pitchFamily="18" charset="0"/>
              </a:rPr>
              <a:t>Т-Т-Т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>
                <a:latin typeface="Georgia" panose="02040502050405020303" pitchFamily="18" charset="0"/>
              </a:rPr>
              <a:t>С </a:t>
            </a:r>
            <a:r>
              <a:rPr lang="ru-RU" dirty="0" err="1">
                <a:latin typeface="Georgia" panose="02040502050405020303" pitchFamily="18" charset="0"/>
              </a:rPr>
              <a:t>с</a:t>
            </a:r>
            <a:r>
              <a:rPr lang="ru-RU" dirty="0">
                <a:latin typeface="Georgia" panose="02040502050405020303" pitchFamily="18" charset="0"/>
              </a:rPr>
              <a:t> объяснением </a:t>
            </a:r>
            <a:r>
              <a:rPr lang="ru-RU" dirty="0" smtClean="0">
                <a:latin typeface="Georgia" panose="02040502050405020303" pitchFamily="18" charset="0"/>
              </a:rPr>
              <a:t>артикуляции</a:t>
            </a:r>
            <a:endParaRPr lang="ru-RU" dirty="0" smtClean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От  </a:t>
            </a:r>
            <a:r>
              <a:rPr lang="ru-RU" dirty="0">
                <a:latin typeface="Georgia" panose="02040502050405020303" pitchFamily="18" charset="0"/>
              </a:rPr>
              <a:t>С </a:t>
            </a:r>
            <a:r>
              <a:rPr lang="ru-RU" dirty="0" smtClean="0">
                <a:latin typeface="Georgia" panose="02040502050405020303" pitchFamily="18" charset="0"/>
              </a:rPr>
              <a:t>+ </a:t>
            </a:r>
            <a:r>
              <a:rPr lang="ru-RU" dirty="0" smtClean="0">
                <a:latin typeface="Georgia" panose="02040502050405020303" pitchFamily="18" charset="0"/>
              </a:rPr>
              <a:t>зонд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>
                <a:latin typeface="Georgia" panose="02040502050405020303" pitchFamily="18" charset="0"/>
              </a:rPr>
              <a:t>С или </a:t>
            </a:r>
            <a:r>
              <a:rPr lang="ru-RU" dirty="0" smtClean="0">
                <a:latin typeface="Georgia" panose="02040502050405020303" pitchFamily="18" charset="0"/>
              </a:rPr>
              <a:t>СА + </a:t>
            </a:r>
            <a:r>
              <a:rPr lang="ru-RU" dirty="0" smtClean="0">
                <a:latin typeface="Georgia" panose="02040502050405020303" pitchFamily="18" charset="0"/>
              </a:rPr>
              <a:t>зонд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От </a:t>
            </a:r>
            <a:r>
              <a:rPr lang="ru-RU" dirty="0" smtClean="0">
                <a:latin typeface="Georgia" panose="02040502050405020303" pitchFamily="18" charset="0"/>
              </a:rPr>
              <a:t>упражнений </a:t>
            </a:r>
            <a:r>
              <a:rPr lang="ru-RU" dirty="0">
                <a:latin typeface="Georgia" panose="02040502050405020303" pitchFamily="18" charset="0"/>
              </a:rPr>
              <a:t>«Вкусное варенье», «Фокус», </a:t>
            </a:r>
            <a:r>
              <a:rPr lang="ru-RU" dirty="0" smtClean="0">
                <a:latin typeface="Georgia" panose="02040502050405020303" pitchFamily="18" charset="0"/>
              </a:rPr>
              <a:t>«</a:t>
            </a:r>
            <a:r>
              <a:rPr lang="ru-RU" dirty="0">
                <a:latin typeface="Georgia" panose="02040502050405020303" pitchFamily="18" charset="0"/>
              </a:rPr>
              <a:t>Лошадка», «Грибок</a:t>
            </a:r>
            <a:r>
              <a:rPr lang="ru-RU" dirty="0" smtClean="0">
                <a:latin typeface="Georgia" panose="02040502050405020303" pitchFamily="18" charset="0"/>
              </a:rPr>
              <a:t>» и </a:t>
            </a:r>
            <a:r>
              <a:rPr lang="ru-RU" dirty="0">
                <a:latin typeface="Georgia" panose="02040502050405020303" pitchFamily="18" charset="0"/>
              </a:rPr>
              <a:t>сдуть ватку с ладони под </a:t>
            </a:r>
            <a:r>
              <a:rPr lang="ru-RU" dirty="0" smtClean="0">
                <a:latin typeface="Georgia" panose="02040502050405020303" pitchFamily="18" charset="0"/>
              </a:rPr>
              <a:t>подбородком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latin typeface="Georgia" panose="02040502050405020303" pitchFamily="18" charset="0"/>
              </a:rPr>
              <a:t>«Парусная лодка</a:t>
            </a:r>
            <a:r>
              <a:rPr lang="ru-RU" dirty="0" smtClean="0">
                <a:latin typeface="Georgia" panose="02040502050405020303" pitchFamily="18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058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ЗВУК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[щ]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1736725"/>
            <a:ext cx="331470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77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[щ]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2060848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>
                <a:latin typeface="Georgia" panose="02040502050405020303" pitchFamily="18" charset="0"/>
              </a:rPr>
              <a:t>АСЬ-АСЬ-АСЬ…, руками нажимая на щеки и выдвигая губы </a:t>
            </a:r>
            <a:r>
              <a:rPr lang="ru-RU" dirty="0" smtClean="0">
                <a:latin typeface="Georgia" panose="02040502050405020303" pitchFamily="18" charset="0"/>
              </a:rPr>
              <a:t>вперед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От Ш, придвинув язык к альвеолам и добавив </a:t>
            </a:r>
            <a:r>
              <a:rPr lang="ru-RU" dirty="0" smtClean="0">
                <a:latin typeface="Georgia" panose="02040502050405020303" pitchFamily="18" charset="0"/>
              </a:rPr>
              <a:t>улыбку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Длительно </a:t>
            </a:r>
            <a:r>
              <a:rPr lang="ru-RU" dirty="0">
                <a:latin typeface="Georgia" panose="02040502050405020303" pitchFamily="18" charset="0"/>
              </a:rPr>
              <a:t>тянем Ч – ЧЧЩЩЩЩ…</a:t>
            </a: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От С’И </a:t>
            </a:r>
            <a:r>
              <a:rPr lang="ru-RU" dirty="0">
                <a:latin typeface="Georgia" panose="02040502050405020303" pitchFamily="18" charset="0"/>
              </a:rPr>
              <a:t>или </a:t>
            </a:r>
            <a:r>
              <a:rPr lang="ru-RU" dirty="0" smtClean="0">
                <a:latin typeface="Georgia" panose="02040502050405020303" pitchFamily="18" charset="0"/>
              </a:rPr>
              <a:t>С’А + </a:t>
            </a:r>
            <a:r>
              <a:rPr lang="ru-RU" dirty="0" smtClean="0">
                <a:latin typeface="Georgia" panose="02040502050405020303" pitchFamily="18" charset="0"/>
              </a:rPr>
              <a:t>зонд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77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ЗВУК [ч] </a:t>
            </a:r>
            <a:endParaRPr lang="ru-RU" sz="3300" b="1" i="1" dirty="0" smtClean="0">
              <a:solidFill>
                <a:srgbClr val="002060"/>
              </a:solidFill>
              <a:latin typeface="Georgia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844824"/>
            <a:ext cx="3544888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77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[ч]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198884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Georgia" panose="02040502050405020303" pitchFamily="18" charset="0"/>
              </a:rPr>
              <a:t>Произносим АТЬ-АТЬ-АТЬ…, руками нажимая на щеки и выдвигая губы </a:t>
            </a:r>
            <a:r>
              <a:rPr lang="ru-RU" dirty="0" smtClean="0">
                <a:latin typeface="Georgia" panose="02040502050405020303" pitchFamily="18" charset="0"/>
              </a:rPr>
              <a:t>вперед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latin typeface="Georgia" panose="02040502050405020303" pitchFamily="18" charset="0"/>
              </a:rPr>
              <a:t> </a:t>
            </a:r>
            <a:r>
              <a:rPr lang="ru-RU" dirty="0">
                <a:latin typeface="Georgia" panose="02040502050405020303" pitchFamily="18" charset="0"/>
              </a:rPr>
              <a:t>От Ц </a:t>
            </a:r>
            <a:r>
              <a:rPr lang="ru-RU" dirty="0" smtClean="0">
                <a:latin typeface="Georgia" panose="02040502050405020303" pitchFamily="18" charset="0"/>
              </a:rPr>
              <a:t>+ </a:t>
            </a:r>
            <a:r>
              <a:rPr lang="ru-RU" dirty="0" smtClean="0">
                <a:latin typeface="Georgia" panose="02040502050405020303" pitchFamily="18" charset="0"/>
              </a:rPr>
              <a:t>зонд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От слияния </a:t>
            </a:r>
            <a:r>
              <a:rPr lang="ru-RU" dirty="0" smtClean="0">
                <a:latin typeface="Georgia" panose="02040502050405020303" pitchFamily="18" charset="0"/>
              </a:rPr>
              <a:t>Т </a:t>
            </a:r>
            <a:r>
              <a:rPr lang="ru-RU" dirty="0">
                <a:latin typeface="Georgia" panose="02040502050405020303" pitchFamily="18" charset="0"/>
              </a:rPr>
              <a:t>и </a:t>
            </a:r>
            <a:r>
              <a:rPr lang="ru-RU" dirty="0" smtClean="0">
                <a:latin typeface="Georgia" panose="02040502050405020303" pitchFamily="18" charset="0"/>
              </a:rPr>
              <a:t>Щ</a:t>
            </a: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 err="1" smtClean="0">
                <a:latin typeface="Georgia" panose="02040502050405020303" pitchFamily="18" charset="0"/>
              </a:rPr>
              <a:t>th</a:t>
            </a:r>
            <a:r>
              <a:rPr lang="ru-RU" dirty="0" smtClean="0">
                <a:latin typeface="Georgia" panose="02040502050405020303" pitchFamily="18" charset="0"/>
              </a:rPr>
              <a:t> + </a:t>
            </a:r>
            <a:r>
              <a:rPr lang="ru-RU" dirty="0" smtClean="0">
                <a:latin typeface="Georgia" panose="02040502050405020303" pitchFamily="18" charset="0"/>
              </a:rPr>
              <a:t>зонд</a:t>
            </a:r>
            <a:endParaRPr lang="ru-RU" dirty="0">
              <a:latin typeface="Georgia" panose="02040502050405020303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93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Звуки 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[</a:t>
            </a:r>
            <a:r>
              <a:rPr lang="ru-RU" sz="3300" b="1" i="1" dirty="0" err="1">
                <a:solidFill>
                  <a:srgbClr val="002060"/>
                </a:solidFill>
                <a:latin typeface="Georgia"/>
              </a:rPr>
              <a:t>к,г,х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1086205"/>
              </p:ext>
            </p:extLst>
          </p:nvPr>
        </p:nvGraphicFramePr>
        <p:xfrm>
          <a:off x="900113" y="2133600"/>
          <a:ext cx="3227387" cy="313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Точечный рисунок" r:id="rId4" imgW="2457143" imgH="3076190" progId="Paint.Picture">
                  <p:embed/>
                </p:oleObj>
              </mc:Choice>
              <mc:Fallback>
                <p:oleObj name="Точечный рисунок" r:id="rId4" imgW="2457143" imgH="3076190" progId="Paint.Picture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133600"/>
                        <a:ext cx="3227387" cy="3132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455277"/>
              </p:ext>
            </p:extLst>
          </p:nvPr>
        </p:nvGraphicFramePr>
        <p:xfrm>
          <a:off x="5292725" y="2205038"/>
          <a:ext cx="3300413" cy="3132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9" name="Точечный рисунок" r:id="rId6" imgW="2534004" imgH="2971429" progId="Paint.Picture">
                  <p:embed/>
                </p:oleObj>
              </mc:Choice>
              <mc:Fallback>
                <p:oleObj name="Точечный рисунок" r:id="rId6" imgW="2534004" imgH="2971429" progId="Paint.Picture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2205038"/>
                        <a:ext cx="3300413" cy="3132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893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звуков [</a:t>
            </a:r>
            <a:r>
              <a:rPr lang="ru-RU" sz="3300" b="1" i="1" dirty="0" err="1" smtClean="0">
                <a:solidFill>
                  <a:srgbClr val="002060"/>
                </a:solidFill>
                <a:latin typeface="Georgia"/>
              </a:rPr>
              <a:t>к,г,х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Объект 2"/>
          <p:cNvSpPr>
            <a:spLocks noGrp="1"/>
          </p:cNvSpPr>
          <p:nvPr>
            <p:ph sz="quarter" idx="1"/>
          </p:nvPr>
        </p:nvSpPr>
        <p:spPr>
          <a:xfrm>
            <a:off x="881435" y="155679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>
                <a:latin typeface="Georgia" panose="02040502050405020303" pitchFamily="18" charset="0"/>
              </a:rPr>
              <a:t>По </a:t>
            </a:r>
            <a:r>
              <a:rPr lang="ru-RU" dirty="0" smtClean="0">
                <a:latin typeface="Georgia" panose="02040502050405020303" pitchFamily="18" charset="0"/>
              </a:rPr>
              <a:t>подражанию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>
                <a:latin typeface="Georgia" panose="02040502050405020303" pitchFamily="18" charset="0"/>
              </a:rPr>
              <a:t>Механическим способом от сходного звука: ТА-ТЯ-КЯ-КА; ДА-ДЯ-ГЯ-ГА; </a:t>
            </a:r>
            <a:r>
              <a:rPr lang="ru-RU" dirty="0" smtClean="0">
                <a:latin typeface="Georgia" panose="02040502050405020303" pitchFamily="18" charset="0"/>
              </a:rPr>
              <a:t>СА-СЯ-ЩА-ХЯ-ХА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Произносим </a:t>
            </a:r>
            <a:r>
              <a:rPr lang="ru-RU" dirty="0">
                <a:latin typeface="Georgia" panose="02040502050405020303" pitchFamily="18" charset="0"/>
              </a:rPr>
              <a:t>К с придыханием и получаем </a:t>
            </a:r>
            <a:r>
              <a:rPr lang="ru-RU" dirty="0" smtClean="0">
                <a:latin typeface="Georgia" panose="02040502050405020303" pitchFamily="18" charset="0"/>
              </a:rPr>
              <a:t>Х</a:t>
            </a:r>
            <a:endParaRPr lang="ru-RU" dirty="0">
              <a:latin typeface="Georgia" panose="02040502050405020303" pitchFamily="18" charset="0"/>
            </a:endParaRPr>
          </a:p>
          <a:p>
            <a:r>
              <a:rPr lang="ru-RU" dirty="0" smtClean="0">
                <a:latin typeface="Georgia" panose="02040502050405020303" pitchFamily="18" charset="0"/>
              </a:rPr>
              <a:t>Широко </a:t>
            </a:r>
            <a:r>
              <a:rPr lang="ru-RU" dirty="0">
                <a:latin typeface="Georgia" panose="02040502050405020303" pitchFamily="18" charset="0"/>
              </a:rPr>
              <a:t>открытым ртом «погреем ладошки» - Х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06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 [й]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162455"/>
              </p:ext>
            </p:extLst>
          </p:nvPr>
        </p:nvGraphicFramePr>
        <p:xfrm>
          <a:off x="3059832" y="2132856"/>
          <a:ext cx="3335338" cy="316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Точечный рисунок" r:id="rId4" imgW="2847619" imgH="3296110" progId="Paint.Picture">
                  <p:embed/>
                </p:oleObj>
              </mc:Choice>
              <mc:Fallback>
                <p:oleObj name="Точечный рисунок" r:id="rId4" imgW="2847619" imgH="3296110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2132856"/>
                        <a:ext cx="3335338" cy="3168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006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[й]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305689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От И</a:t>
            </a:r>
            <a:r>
              <a:rPr lang="ru-RU" dirty="0">
                <a:latin typeface="Georgia" panose="02040502050405020303" pitchFamily="18" charset="0"/>
              </a:rPr>
              <a:t>: ИА, АИА, АИО, ОИ</a:t>
            </a:r>
            <a:r>
              <a:rPr lang="ru-RU" dirty="0" smtClean="0">
                <a:latin typeface="Georgia" panose="02040502050405020303" pitchFamily="18" charset="0"/>
              </a:rPr>
              <a:t>…</a:t>
            </a:r>
            <a:endParaRPr lang="ru-RU" dirty="0">
              <a:latin typeface="Georgia" panose="02040502050405020303" pitchFamily="18" charset="0"/>
            </a:endParaRPr>
          </a:p>
          <a:p>
            <a:pPr marL="0" indent="0" algn="just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latin typeface="Georgia" panose="02040502050405020303" pitchFamily="18" charset="0"/>
              </a:rPr>
              <a:t> </a:t>
            </a:r>
            <a:r>
              <a:rPr lang="ru-RU" dirty="0" smtClean="0">
                <a:latin typeface="Georgia" panose="02040502050405020303" pitchFamily="18" charset="0"/>
              </a:rPr>
              <a:t>От </a:t>
            </a:r>
            <a:r>
              <a:rPr lang="ru-RU" dirty="0">
                <a:latin typeface="Georgia" panose="02040502050405020303" pitchFamily="18" charset="0"/>
              </a:rPr>
              <a:t>ЗА +</a:t>
            </a:r>
            <a:r>
              <a:rPr lang="ru-RU" dirty="0" smtClean="0">
                <a:latin typeface="Georgia" panose="02040502050405020303" pitchFamily="18" charset="0"/>
              </a:rPr>
              <a:t> шпатель: </a:t>
            </a:r>
            <a:r>
              <a:rPr lang="ru-RU" dirty="0">
                <a:latin typeface="Georgia" panose="02040502050405020303" pitchFamily="18" charset="0"/>
              </a:rPr>
              <a:t>ЗА-ЗЯ-ЖЯ-ЙА; </a:t>
            </a:r>
            <a:endParaRPr lang="ru-RU" dirty="0" smtClean="0">
              <a:latin typeface="Georgia" panose="02040502050405020303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Georgia" panose="02040502050405020303" pitchFamily="18" charset="0"/>
              </a:rPr>
              <a:t>АЗА-</a:t>
            </a:r>
            <a:r>
              <a:rPr lang="ru-RU" dirty="0">
                <a:latin typeface="Georgia" panose="02040502050405020303" pitchFamily="18" charset="0"/>
              </a:rPr>
              <a:t>…АЙА; ЗО-…ЙО и т.п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06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2563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Georgia" panose="02040502050405020303" pitchFamily="18" charset="0"/>
              </a:rPr>
              <a:t>Дизартрия</a:t>
            </a:r>
            <a:r>
              <a:rPr lang="ru-RU" sz="3200" i="1" dirty="0">
                <a:solidFill>
                  <a:srgbClr val="002060"/>
                </a:solidFill>
                <a:latin typeface="Georgia" panose="02040502050405020303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988840"/>
            <a:ext cx="8172400" cy="413732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Georgia" panose="02040502050405020303" pitchFamily="18" charset="0"/>
              </a:rPr>
              <a:t>Дизартрия </a:t>
            </a:r>
            <a:r>
              <a:rPr lang="ru-RU" dirty="0">
                <a:latin typeface="Georgia" panose="02040502050405020303" pitchFamily="18" charset="0"/>
              </a:rPr>
              <a:t>– нарушение звукопроизношения и просодики (мелодико-интонационной и темпо-ритмической характеристик речи), обусловленное органической недостаточностью иннервации мышц речевого аппарата. </a:t>
            </a:r>
          </a:p>
        </p:txBody>
      </p:sp>
    </p:spTree>
    <p:extLst>
      <p:ext uri="{BB962C8B-B14F-4D97-AF65-F5344CB8AC3E}">
        <p14:creationId xmlns:p14="http://schemas.microsoft.com/office/powerpoint/2010/main" val="26567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Звук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[л]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006991"/>
              </p:ext>
            </p:extLst>
          </p:nvPr>
        </p:nvGraphicFramePr>
        <p:xfrm>
          <a:off x="2941637" y="1844824"/>
          <a:ext cx="3260725" cy="3462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3" name="Точечный рисунок" r:id="rId4" imgW="2523810" imgH="3104762" progId="Paint.Picture">
                  <p:embed/>
                </p:oleObj>
              </mc:Choice>
              <mc:Fallback>
                <p:oleObj name="Точечный рисунок" r:id="rId4" imgW="2523810" imgH="3104762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1637" y="1844824"/>
                        <a:ext cx="3260725" cy="3462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217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Нарушение твердого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[л]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9621459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17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Способы постановки звука [л]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От А или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Ы.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От ля-ля-ля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…,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используя зонд. </a:t>
            </a:r>
          </a:p>
          <a:p>
            <a:pPr algn="just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Стучать языком за верхними зубами.</a:t>
            </a:r>
          </a:p>
          <a:p>
            <a:pPr marL="0" indent="0" algn="just">
              <a:buNone/>
            </a:pP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7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 [р]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Звук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есть</a:t>
            </a: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694" y="1736725"/>
            <a:ext cx="3376612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17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Нарушение твердого [р]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1679335"/>
              </p:ext>
            </p:extLst>
          </p:nvPr>
        </p:nvGraphicFramePr>
        <p:xfrm>
          <a:off x="457200" y="1600200"/>
          <a:ext cx="8507288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0412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Способы постановки звука [р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]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от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ж или з в верхней позиции. </a:t>
            </a:r>
            <a:endParaRPr lang="ru-RU" dirty="0" smtClean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Одноударный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звук</a:t>
            </a:r>
          </a:p>
          <a:p>
            <a:pPr algn="just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«Моторчик» от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ддд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..,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ззз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..,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дж.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.,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жжж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..,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дзж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</a:t>
            </a:r>
          </a:p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Упражнение «грибок», затем дуть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трррр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</a:t>
            </a:r>
          </a:p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Вибрация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губами – вибрация языком на губах – вибрация языком на альвеолах.</a:t>
            </a:r>
          </a:p>
          <a:p>
            <a:pPr algn="just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От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дзын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–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дзын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 в верхнем положении и при открытом рте.</a:t>
            </a:r>
          </a:p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От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ддД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 </a:t>
            </a:r>
            <a:endParaRPr lang="ru-RU" dirty="0" smtClean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  <a:p>
            <a:pPr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От ТД: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тдава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тдуба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,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тдамвай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</a:t>
            </a:r>
          </a:p>
          <a:p>
            <a:pPr algn="just"/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 Ритмично в быстром темпе произносим </a:t>
            </a:r>
            <a:r>
              <a:rPr lang="ru-RU" dirty="0" err="1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тд-тд-тд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… и сильно дуем на кончик языка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.</a:t>
            </a:r>
            <a:endParaRPr lang="ru-RU" dirty="0">
              <a:solidFill>
                <a:schemeClr val="bg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73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i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Спасибо за внимание!</a:t>
            </a:r>
            <a:endParaRPr lang="ru-RU" sz="9600" i="1" dirty="0"/>
          </a:p>
        </p:txBody>
      </p:sp>
    </p:spTree>
    <p:extLst>
      <p:ext uri="{BB962C8B-B14F-4D97-AF65-F5344CB8AC3E}">
        <p14:creationId xmlns:p14="http://schemas.microsoft.com/office/powerpoint/2010/main" val="132178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355160" cy="1143000"/>
          </a:xfrm>
        </p:spPr>
        <p:txBody>
          <a:bodyPr/>
          <a:lstStyle/>
          <a:p>
            <a:r>
              <a:rPr lang="ru-RU" sz="3300" b="1" i="1" dirty="0" err="1">
                <a:solidFill>
                  <a:srgbClr val="002060"/>
                </a:solidFill>
                <a:latin typeface="Georgia"/>
              </a:rPr>
              <a:t>Логотехнологии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, используемые при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дизартрии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684122617"/>
              </p:ext>
            </p:extLst>
          </p:nvPr>
        </p:nvGraphicFramePr>
        <p:xfrm>
          <a:off x="457200" y="1196752"/>
          <a:ext cx="8507288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932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7653536" cy="778098"/>
          </a:xfrm>
        </p:spPr>
        <p:txBody>
          <a:bodyPr>
            <a:normAutofit fontScale="90000"/>
          </a:bodyPr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Этапы логопедического воздействия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11" name="Объект 1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65013885"/>
              </p:ext>
            </p:extLst>
          </p:nvPr>
        </p:nvGraphicFramePr>
        <p:xfrm>
          <a:off x="251520" y="692696"/>
          <a:ext cx="8589640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1851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653536" cy="1143000"/>
          </a:xfrm>
        </p:spPr>
        <p:txBody>
          <a:bodyPr/>
          <a:lstStyle/>
          <a:p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Формы </a:t>
            </a:r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проявления нарушения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звукопроизношения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8586831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139136" cy="1368152"/>
          </a:xfrm>
        </p:spPr>
        <p:txBody>
          <a:bodyPr>
            <a:normAutofit fontScale="90000"/>
          </a:bodyPr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Физиологические основы формирования правильного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звукопроизношения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26012"/>
            <a:ext cx="8263439" cy="497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139136" cy="1143000"/>
          </a:xfrm>
        </p:spPr>
        <p:txBody>
          <a:bodyPr/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Онтогенез звуков речи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97" y="2060848"/>
            <a:ext cx="846700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s00.infourok.ru/images/doc/295/294675/1/img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300" b="1" i="1" dirty="0">
                <a:solidFill>
                  <a:srgbClr val="002060"/>
                </a:solidFill>
                <a:latin typeface="Georgia"/>
              </a:rPr>
              <a:t>Взаимосвязь звуков </a:t>
            </a:r>
            <a:r>
              <a:rPr lang="ru-RU" sz="3300" b="1" i="1" dirty="0" smtClean="0">
                <a:solidFill>
                  <a:srgbClr val="002060"/>
                </a:solidFill>
                <a:latin typeface="Georgia"/>
              </a:rPr>
              <a:t>речи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39"/>
          <a:stretch/>
        </p:blipFill>
        <p:spPr bwMode="auto">
          <a:xfrm>
            <a:off x="1907704" y="1124743"/>
            <a:ext cx="4536504" cy="5737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5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879</Words>
  <Application>Microsoft Office PowerPoint</Application>
  <PresentationFormat>Экран (4:3)</PresentationFormat>
  <Paragraphs>164</Paragraphs>
  <Slides>36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2" baseType="lpstr">
      <vt:lpstr>Arial</vt:lpstr>
      <vt:lpstr>Calibri</vt:lpstr>
      <vt:lpstr>Georgia</vt:lpstr>
      <vt:lpstr>Times New Roman</vt:lpstr>
      <vt:lpstr>Тема Office</vt:lpstr>
      <vt:lpstr>Точечный рисунок</vt:lpstr>
      <vt:lpstr>Способы и приемы коррекции звукопроизношения </vt:lpstr>
      <vt:lpstr>Звуки речи</vt:lpstr>
      <vt:lpstr>Дизартрия </vt:lpstr>
      <vt:lpstr>Логотехнологии, используемые при дизартрии</vt:lpstr>
      <vt:lpstr>Этапы логопедического воздействия </vt:lpstr>
      <vt:lpstr>Формы проявления нарушения звукопроизношения</vt:lpstr>
      <vt:lpstr>Физиологические основы формирования правильного звукопроизношения</vt:lpstr>
      <vt:lpstr>Онтогенез звуков речи</vt:lpstr>
      <vt:lpstr>Взаимосвязь звуков речи</vt:lpstr>
      <vt:lpstr>Последовательность коррекции звуков при дизартрии</vt:lpstr>
      <vt:lpstr>Способы постановки звука</vt:lpstr>
      <vt:lpstr>Методы формирования правильного произношения</vt:lpstr>
      <vt:lpstr>Звуки [с], [з].</vt:lpstr>
      <vt:lpstr>Виды свистящих сигматизмов </vt:lpstr>
      <vt:lpstr>Способы исправления </vt:lpstr>
      <vt:lpstr>Способы исправления </vt:lpstr>
      <vt:lpstr>Звук [ц]</vt:lpstr>
      <vt:lpstr>Способы постановки звука [ц] </vt:lpstr>
      <vt:lpstr>Звук [ш]</vt:lpstr>
      <vt:lpstr>Нарушенное произношение шипящих звуков</vt:lpstr>
      <vt:lpstr>Способы постановки звука [ш] </vt:lpstr>
      <vt:lpstr>ЗВУК [щ] </vt:lpstr>
      <vt:lpstr>Способы постановки звука [щ] </vt:lpstr>
      <vt:lpstr>ЗВУК [ч] </vt:lpstr>
      <vt:lpstr>Способы постановки звука [ч] </vt:lpstr>
      <vt:lpstr>Звуки [к,г,х] </vt:lpstr>
      <vt:lpstr>Способы постановки звуков [к,г,х] </vt:lpstr>
      <vt:lpstr>Звук [й] </vt:lpstr>
      <vt:lpstr>Способы постановки звука [й] </vt:lpstr>
      <vt:lpstr>Звук [л]</vt:lpstr>
      <vt:lpstr>Нарушение твердого [л] </vt:lpstr>
      <vt:lpstr>Способы постановки звука [л] </vt:lpstr>
      <vt:lpstr>Звук [р]</vt:lpstr>
      <vt:lpstr>Нарушение твердого [р] </vt:lpstr>
      <vt:lpstr>Способы постановки звука [р]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ГДОУ-93</cp:lastModifiedBy>
  <cp:revision>25</cp:revision>
  <dcterms:created xsi:type="dcterms:W3CDTF">2017-03-14T19:43:10Z</dcterms:created>
  <dcterms:modified xsi:type="dcterms:W3CDTF">2017-03-15T13:56:47Z</dcterms:modified>
</cp:coreProperties>
</file>