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4" r:id="rId4"/>
    <p:sldId id="265" r:id="rId5"/>
    <p:sldId id="269" r:id="rId6"/>
    <p:sldId id="266" r:id="rId7"/>
    <p:sldId id="270" r:id="rId8"/>
    <p:sldId id="267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46D39-A74F-4AEE-A6AC-90DD588A8414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0C8EF-B526-4A9F-B1E6-1EAC555525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45" y="-22040"/>
            <a:ext cx="9144000" cy="7072338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Презентация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143248"/>
            <a:ext cx="8072494" cy="17526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 </a:t>
            </a:r>
            <a:r>
              <a:rPr lang="ru-RU" sz="5700" dirty="0" smtClean="0">
                <a:solidFill>
                  <a:srgbClr val="C00000"/>
                </a:solidFill>
                <a:latin typeface="Arial Black" pitchFamily="34" charset="0"/>
              </a:rPr>
              <a:t>Проект на тему "Способы определения качества пчелиного мёда" </a:t>
            </a:r>
            <a:endParaRPr lang="ru-RU" sz="57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72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3300"/>
                </a:solidFill>
              </a:rPr>
              <a:t>Что такое мёд? </a:t>
            </a:r>
            <a:br>
              <a:rPr lang="ru-RU" b="1" dirty="0" smtClean="0">
                <a:solidFill>
                  <a:srgbClr val="993300"/>
                </a:solidFill>
              </a:rPr>
            </a:br>
            <a:r>
              <a:rPr lang="ru-RU" b="1" dirty="0" smtClean="0">
                <a:solidFill>
                  <a:srgbClr val="993300"/>
                </a:solidFill>
              </a:rPr>
              <a:t>Классификация мёда.</a:t>
            </a:r>
            <a:br>
              <a:rPr lang="ru-RU" b="1" dirty="0" smtClean="0">
                <a:solidFill>
                  <a:srgbClr val="993300"/>
                </a:solidFill>
              </a:rPr>
            </a:br>
            <a:r>
              <a:rPr lang="ru-RU" b="1" dirty="0" smtClean="0">
                <a:solidFill>
                  <a:srgbClr val="993300"/>
                </a:solidFill>
              </a:rPr>
              <a:t>Состав, свойства мёда</a:t>
            </a:r>
            <a:r>
              <a:rPr lang="ru-RU" dirty="0" smtClean="0">
                <a:solidFill>
                  <a:srgbClr val="993300"/>
                </a:solidFill>
              </a:rPr>
              <a:t/>
            </a:r>
            <a:br>
              <a:rPr lang="ru-RU" dirty="0" smtClean="0">
                <a:solidFill>
                  <a:srgbClr val="993300"/>
                </a:solidFill>
              </a:rPr>
            </a:br>
            <a:endParaRPr lang="ru-RU" b="1" dirty="0">
              <a:solidFill>
                <a:srgbClr val="993300"/>
              </a:solidFill>
            </a:endParaRPr>
          </a:p>
        </p:txBody>
      </p:sp>
      <p:pic>
        <p:nvPicPr>
          <p:cNvPr id="4" name="Содержимое 3" descr="DSCN72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2071678"/>
            <a:ext cx="6034617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3300"/>
                </a:solidFill>
              </a:rPr>
              <a:t>Органолептические показатели мёда (цвет, вкус, аромат) </a:t>
            </a:r>
            <a:br>
              <a:rPr lang="ru-RU" b="1" dirty="0" smtClean="0">
                <a:solidFill>
                  <a:srgbClr val="993300"/>
                </a:solidFill>
              </a:rPr>
            </a:br>
            <a:endParaRPr lang="ru-RU" b="1" dirty="0">
              <a:solidFill>
                <a:srgbClr val="993300"/>
              </a:solidFill>
            </a:endParaRPr>
          </a:p>
        </p:txBody>
      </p:sp>
      <p:pic>
        <p:nvPicPr>
          <p:cNvPr id="4" name="Содержимое 3" descr="DSCN72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3300"/>
                </a:solidFill>
              </a:rPr>
              <a:t>Исследования пчелиного мёда на основе его физических свойств: </a:t>
            </a:r>
            <a:br>
              <a:rPr lang="ru-RU" b="1" dirty="0" smtClean="0">
                <a:solidFill>
                  <a:srgbClr val="993300"/>
                </a:solidFill>
              </a:rPr>
            </a:br>
            <a:r>
              <a:rPr lang="ru-RU" sz="1800" b="1" dirty="0" smtClean="0">
                <a:solidFill>
                  <a:srgbClr val="993300"/>
                </a:solidFill>
              </a:rPr>
              <a:t>вязкость, зрелость, кристаллизация, консистенция, растворимость, гигроскопичность, </a:t>
            </a:r>
            <a:endParaRPr lang="ru-RU" sz="1800" dirty="0">
              <a:solidFill>
                <a:srgbClr val="993300"/>
              </a:solidFill>
            </a:endParaRPr>
          </a:p>
        </p:txBody>
      </p:sp>
      <p:pic>
        <p:nvPicPr>
          <p:cNvPr id="4" name="Содержимое 3" descr="IMG_20160211_1138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2071678"/>
            <a:ext cx="6034617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993300"/>
                </a:solidFill>
              </a:rPr>
              <a:t>Определение количество влажности с помощью: бумаги, хлеба, электронных весов , ареометра, рефрактометра</a:t>
            </a:r>
            <a:endParaRPr lang="ru-RU" sz="2400" b="1" dirty="0">
              <a:solidFill>
                <a:srgbClr val="993300"/>
              </a:solidFill>
            </a:endParaRPr>
          </a:p>
        </p:txBody>
      </p:sp>
      <p:pic>
        <p:nvPicPr>
          <p:cNvPr id="6" name="Содержимое 5" descr="IMG_20160211_1136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Химические методы исследования</a:t>
            </a:r>
            <a:br>
              <a:rPr lang="ru-RU" b="1" dirty="0" smtClean="0"/>
            </a:br>
            <a:r>
              <a:rPr lang="ru-RU" sz="2000" b="1" dirty="0" smtClean="0"/>
              <a:t>Определение кислотности меда, </a:t>
            </a:r>
            <a:r>
              <a:rPr lang="ru-RU" sz="1800" b="1" dirty="0" smtClean="0"/>
              <a:t>определение сахарного сиропа (реакция на фермент диастазу с помощью крахмала), массовая доля редуцирующих веществ (с помощью красной кровяной соли), Определение примеси искусственно инвертированного сахара (качественная реакция на </a:t>
            </a:r>
            <a:r>
              <a:rPr lang="ru-RU" sz="1800" b="1" dirty="0" err="1" smtClean="0"/>
              <a:t>оксиметилфурфурол</a:t>
            </a:r>
            <a:r>
              <a:rPr lang="ru-RU" sz="1800" b="1" dirty="0" smtClean="0"/>
              <a:t>)</a:t>
            </a:r>
            <a:r>
              <a:rPr lang="ru-RU" sz="1800" dirty="0" smtClean="0"/>
              <a:t> </a:t>
            </a:r>
            <a:r>
              <a:rPr lang="ru-RU" sz="1800" b="1" dirty="0" smtClean="0"/>
              <a:t>с помощью эфира.</a:t>
            </a:r>
            <a:endParaRPr lang="ru-RU" sz="2000" dirty="0"/>
          </a:p>
        </p:txBody>
      </p:sp>
      <p:pic>
        <p:nvPicPr>
          <p:cNvPr id="4" name="Содержимое 3" descr="IMG_20160211_11413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143116"/>
            <a:ext cx="8046156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Обнаружение примеси муки, крахмала, желатина, патоки 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Содержимое 3" descr="IMG_20160211_1150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74638"/>
            <a:ext cx="3614734" cy="608332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993300"/>
                </a:solidFill>
              </a:rPr>
              <a:t>В результате исследований выяснили, что в образцах №1,2,4 натуральный мёд. Образец №3 не вызывает одобрения. Эти же образцы исследовали в ГУБНИЦ по пчеловодству и апитерапии и получили следующие результаты: </a:t>
            </a:r>
            <a:r>
              <a:rPr lang="ru-RU" dirty="0" smtClean="0"/>
              <a:t> </a:t>
            </a:r>
            <a:r>
              <a:rPr lang="ru-RU" sz="2700" dirty="0" smtClean="0">
                <a:solidFill>
                  <a:srgbClr val="993300"/>
                </a:solidFill>
              </a:rPr>
              <a:t>во всех образцах мёд является натуральным. В  образце мёд был откачан недозревшим и поэтому он забродил. </a:t>
            </a:r>
            <a:endParaRPr lang="ru-RU" sz="2700" dirty="0">
              <a:solidFill>
                <a:srgbClr val="99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116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Arial Black</vt:lpstr>
      <vt:lpstr>Calibri</vt:lpstr>
      <vt:lpstr>Тема Office</vt:lpstr>
      <vt:lpstr>Презентация</vt:lpstr>
      <vt:lpstr>Презентация PowerPoint</vt:lpstr>
      <vt:lpstr>Что такое мёд?  Классификация мёда. Состав, свойства мёда </vt:lpstr>
      <vt:lpstr>Органолептические показатели мёда (цвет, вкус, аромат)  </vt:lpstr>
      <vt:lpstr>Исследования пчелиного мёда на основе его физических свойств:  вязкость, зрелость, кристаллизация, консистенция, растворимость, гигроскопичность, </vt:lpstr>
      <vt:lpstr>Определение количество влажности с помощью: бумаги, хлеба, электронных весов , ареометра, рефрактометра</vt:lpstr>
      <vt:lpstr>Химические методы исследования Определение кислотности меда, определение сахарного сиропа (реакция на фермент диастазу с помощью крахмала), массовая доля редуцирующих веществ (с помощью красной кровяной соли), Определение примеси искусственно инвертированного сахара (качественная реакция на оксиметилфурфурол) с помощью эфира.</vt:lpstr>
      <vt:lpstr>Обнаружение примеси муки, крахмала, желатина, патоки  </vt:lpstr>
      <vt:lpstr>В результате исследований выяснили, что в образцах №1,2,4 натуральный мёд. Образец №3 не вызывает одобрения. Эти же образцы исследовали в ГУБНИЦ по пчеловодству и апитерапии и получили следующие результаты:  во всех образцах мёд является натуральным. В  образце мёд был откачан недозревшим и поэтому он забродил.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Пчеловодство. Продукты пчеловодства, мёд.</dc:title>
  <dc:creator>Рабместоученика2</dc:creator>
  <cp:lastModifiedBy>Aitzhan Bissembayev</cp:lastModifiedBy>
  <cp:revision>26</cp:revision>
  <dcterms:created xsi:type="dcterms:W3CDTF">2016-05-18T06:58:49Z</dcterms:created>
  <dcterms:modified xsi:type="dcterms:W3CDTF">2018-01-04T07:03:31Z</dcterms:modified>
</cp:coreProperties>
</file>