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9" r:id="rId11"/>
    <p:sldId id="303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31275" y="1169377"/>
            <a:ext cx="6183064" cy="10483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Занятие по психологии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1673" y="2570603"/>
            <a:ext cx="5002302" cy="48587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«Мы </a:t>
            </a:r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в мире </a:t>
            </a: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людей</a:t>
            </a:r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ea typeface="+mj-ea"/>
                <a:cs typeface="+mj-cs"/>
              </a:rPr>
              <a:t>»</a:t>
            </a:r>
          </a:p>
          <a:p>
            <a:endParaRPr lang="ru-RU" sz="20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Митяева Любовь Васильевна</a:t>
            </a:r>
          </a:p>
          <a:p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Педагог-психолог ГБОУ школы №297 Пушкинского района Санкт-Петербурга</a:t>
            </a:r>
            <a:endParaRPr lang="ru-RU" sz="20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pic>
        <p:nvPicPr>
          <p:cNvPr id="12290" name="Picture 2" descr="https://cs7050.vk.me/c540108/v540108063/257e6/3SipvUxuRYs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3768" y="1041644"/>
            <a:ext cx="3531962" cy="38292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481" y="347541"/>
            <a:ext cx="7886700" cy="132556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Наше время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4285151" cy="435133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пользуемся благами цивилизации всего мира.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ездим на японских автомобилях.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Пьем бразильское кофе.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Пользуемся арабскими цифрами и латинскими буквами.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которые управляют вашим компьютером разработаны в Америке.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Демократический строй, при котором мы живем придуман в Греции.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после этого Вы считаете, что можете жить отдельно от всего мира и не уважать его?  </a:t>
            </a:r>
            <a:r>
              <a:rPr lang="ru-RU" b="1" i="1" dirty="0" smtClean="0"/>
              <a:t>  </a:t>
            </a:r>
            <a:endParaRPr lang="ru-RU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5911" y="1772871"/>
            <a:ext cx="4251081" cy="4351338"/>
          </a:xfrm>
        </p:spPr>
        <p:txBody>
          <a:bodyPr>
            <a:normAutofit fontScale="925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2719">
            <a:off x="5435109" y="791307"/>
            <a:ext cx="3223680" cy="2145323"/>
          </a:xfrm>
          <a:prstGeom prst="roundRect">
            <a:avLst>
              <a:gd name="adj" fmla="val 2402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fotointeres.ru/wp-content/uploads/2013/09/27-seriously_does_the_world_really_need_these_bizarre_invention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056">
            <a:off x="4816299" y="3314697"/>
            <a:ext cx="4005809" cy="265527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81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талантах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4415" y="1653197"/>
            <a:ext cx="7886700" cy="435133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indent="0" algn="ctr">
              <a:buNone/>
            </a:pPr>
            <a:r>
              <a:rPr lang="ru-RU" sz="3370" dirty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народ велик </a:t>
            </a:r>
            <a:endParaRPr lang="ru-RU" sz="3370" dirty="0" smtClean="0">
              <a:ln>
                <a:solidFill>
                  <a:sysClr val="windowText" lastClr="00000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370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талантлив</a:t>
            </a:r>
            <a:endParaRPr lang="ru-RU" sz="337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08" y="1653197"/>
            <a:ext cx="4921732" cy="355184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http://img-fotki.yandex.ru/get/6618/163146787.140/0_95214_efa446f1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7514" y="3260989"/>
            <a:ext cx="4082253" cy="3035521"/>
          </a:xfrm>
          <a:prstGeom prst="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512087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Вхождение </a:t>
            </a: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проблему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был пролог нашей сегодняшней 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беседы.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мне скажет, зачем я сделала такой </a:t>
            </a:r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пролог и о чем мы с вами сегодня будем говорить?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3554290"/>
            <a:ext cx="8052390" cy="1905732"/>
          </a:xfrm>
          <a:prstGeom prst="ellipse">
            <a:avLst/>
          </a:prstGeom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7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Открывая</a:t>
            </a:r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окна в мир...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Объект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живем с вами в мире, где во все времена и везде живут очень талантливые люди. </a:t>
            </a:r>
          </a:p>
          <a:p>
            <a:r>
              <a:rPr lang="ru-RU" sz="2400" dirty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вспомним о величайших открытиях и странах, где были изобретены известные нам всем вещи и жили великие люди.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75184" y="3436514"/>
            <a:ext cx="4220308" cy="2854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247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2164" y="1816833"/>
            <a:ext cx="3388336" cy="4351338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</a:rPr>
              <a:t>Одно из важнейших достижений человечества – </a:t>
            </a:r>
            <a:r>
              <a:rPr lang="ru-RU" sz="2000" b="1" dirty="0">
                <a:solidFill>
                  <a:srgbClr val="8D1F2C"/>
                </a:solidFill>
                <a:latin typeface="Times New Roman" pitchFamily="18" charset="0"/>
              </a:rPr>
              <a:t>колесо</a:t>
            </a:r>
            <a:r>
              <a:rPr lang="ru-RU" sz="2000" dirty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latin typeface="Times New Roman" pitchFamily="18" charset="0"/>
              </a:rPr>
              <a:t>Известно, что самые первые колеса были сделаны в </a:t>
            </a:r>
            <a:r>
              <a:rPr lang="ru-RU" altLang="ru-RU" sz="2000" b="1" dirty="0">
                <a:solidFill>
                  <a:srgbClr val="8D1F2C"/>
                </a:solidFill>
                <a:latin typeface="Times New Roman" pitchFamily="18" charset="0"/>
              </a:rPr>
              <a:t>Месопотамии</a:t>
            </a:r>
            <a:r>
              <a:rPr lang="ru-RU" altLang="ru-RU" sz="2000" dirty="0">
                <a:latin typeface="Times New Roman" pitchFamily="18" charset="0"/>
              </a:rPr>
              <a:t> (современный Ирак) в 3500—3000 годах до н.э.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67553" y="1825625"/>
            <a:ext cx="4563208" cy="4351338"/>
          </a:xfrm>
        </p:spPr>
        <p:txBody>
          <a:bodyPr/>
          <a:lstStyle/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первые школы были организованы в </a:t>
            </a:r>
            <a:r>
              <a:rPr lang="ru-RU" altLang="ru-RU" sz="2000" b="1" dirty="0" smtClean="0">
                <a:solidFill>
                  <a:srgbClr val="8D1F2C"/>
                </a:solidFill>
                <a:latin typeface="Times New Roman" pitchFamily="18" charset="0"/>
                <a:cs typeface="Times New Roman" panose="02020603050405020304" pitchFamily="18" charset="0"/>
              </a:rPr>
              <a:t>Месопотамии</a:t>
            </a:r>
          </a:p>
          <a:p>
            <a:endParaRPr lang="ru-RU" b="1" dirty="0">
              <a:solidFill>
                <a:srgbClr val="8D1F2C"/>
              </a:solidFill>
              <a:latin typeface="Times New Roman" pitchFamily="18" charset="0"/>
            </a:endParaRPr>
          </a:p>
        </p:txBody>
      </p:sp>
      <p:pic>
        <p:nvPicPr>
          <p:cNvPr id="6" name="Picture 10" descr="history_of_wheel_solid_woode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347" y="4193565"/>
            <a:ext cx="1701064" cy="1583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1" descr="koles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466" y="5116909"/>
            <a:ext cx="1857707" cy="1320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drevnyaya-shkol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63207" y="2503670"/>
            <a:ext cx="2129833" cy="2154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7" descr="drm5-1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42424" y="4851200"/>
            <a:ext cx="3076882" cy="1851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7010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6464" y="1808040"/>
            <a:ext cx="3625728" cy="4351338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</a:rPr>
              <a:t>Стекло изобрели </a:t>
            </a:r>
            <a:r>
              <a:rPr lang="ru-RU" sz="2000" b="1" dirty="0" smtClean="0">
                <a:solidFill>
                  <a:srgbClr val="8D1F2C"/>
                </a:solidFill>
                <a:latin typeface="Times New Roman" pitchFamily="18" charset="0"/>
              </a:rPr>
              <a:t>финикийцы </a:t>
            </a:r>
            <a:r>
              <a:rPr lang="ru-RU" sz="2000" dirty="0">
                <a:latin typeface="Times New Roman" pitchFamily="18" charset="0"/>
              </a:rPr>
              <a:t>(жители древнего государства, находившегося на территории современного Ливана)</a:t>
            </a:r>
          </a:p>
          <a:p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90697" y="1852002"/>
            <a:ext cx="3873011" cy="4351338"/>
          </a:xfrm>
        </p:spPr>
        <p:txBody>
          <a:bodyPr>
            <a:normAutofit/>
          </a:bodyPr>
          <a:lstStyle/>
          <a:p>
            <a:r>
              <a:rPr lang="ru-RU" altLang="ru-RU" sz="2000" dirty="0">
                <a:latin typeface="Times New Roman" pitchFamily="18" charset="0"/>
              </a:rPr>
              <a:t>Папирус изобрели в </a:t>
            </a:r>
            <a:r>
              <a:rPr lang="ru-RU" altLang="ru-RU" sz="2000" b="1" dirty="0">
                <a:solidFill>
                  <a:srgbClr val="8D1F2C"/>
                </a:solidFill>
                <a:latin typeface="Times New Roman" pitchFamily="18" charset="0"/>
              </a:rPr>
              <a:t>Египте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5" name="Picture 6" descr="59761762_WindowsLiveWriter_7bfc3da69aeb_E270_image_873c03d0859b4d44be5af6866bccc0d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668" y="3492217"/>
            <a:ext cx="3323493" cy="2387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275px-Cyperus_papyrus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7840" y="2596646"/>
            <a:ext cx="1843942" cy="2461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p66_1 (1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55775" y="2615433"/>
            <a:ext cx="2078527" cy="2442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039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sz="2400" b="1" dirty="0" smtClean="0">
                <a:solidFill>
                  <a:srgbClr val="8D1F2C"/>
                </a:solidFill>
                <a:latin typeface="Times New Roman" pitchFamily="18" charset="0"/>
              </a:rPr>
              <a:t>Индии</a:t>
            </a:r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</a:rPr>
              <a:t>стали делать сахар из сахарного тростника, ткани из </a:t>
            </a:r>
            <a:r>
              <a:rPr lang="ru-RU" sz="2400" dirty="0" smtClean="0">
                <a:latin typeface="Times New Roman" pitchFamily="18" charset="0"/>
              </a:rPr>
              <a:t>хлопка. </a:t>
            </a:r>
            <a:r>
              <a:rPr lang="ru-RU" sz="2400" dirty="0">
                <a:latin typeface="Times New Roman" pitchFamily="18" charset="0"/>
              </a:rPr>
              <a:t>Ими были придуманы </a:t>
            </a:r>
            <a:r>
              <a:rPr lang="ru-RU" sz="2400" dirty="0" smtClean="0">
                <a:latin typeface="Times New Roman" pitchFamily="18" charset="0"/>
              </a:rPr>
              <a:t>шахматы.</a:t>
            </a:r>
            <a:endParaRPr lang="ru-RU" sz="2400" dirty="0">
              <a:latin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6" descr="1_46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330" y="2767577"/>
            <a:ext cx="2242038" cy="2909812"/>
          </a:xfrm>
          <a:prstGeom prst="rect">
            <a:avLst/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6" name="Picture 6" descr="cotto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97270" y="4037845"/>
            <a:ext cx="2836789" cy="2395857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7" name="Picture 7" descr="загруженное (2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49337" y="2787337"/>
            <a:ext cx="2710179" cy="1897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8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011" y="294787"/>
            <a:ext cx="7886700" cy="132556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518" y="3077308"/>
            <a:ext cx="4251882" cy="308207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b="1" dirty="0" smtClean="0">
                <a:solidFill>
                  <a:srgbClr val="8D1F2C"/>
                </a:solidFill>
                <a:latin typeface="Times New Roman" pitchFamily="18" charset="0"/>
                <a:cs typeface="Times New Roman" panose="02020603050405020304" pitchFamily="18" charset="0"/>
              </a:rPr>
              <a:t>Китае </a:t>
            </a:r>
            <a:r>
              <a:rPr lang="ru-RU" sz="1800" dirty="0">
                <a:latin typeface="Times New Roman" pitchFamily="18" charset="0"/>
                <a:cs typeface="Times New Roman" panose="02020603050405020304" pitchFamily="18" charset="0"/>
              </a:rPr>
              <a:t>стали делать ткани из шелка. </a:t>
            </a:r>
            <a:r>
              <a:rPr lang="ru-RU" sz="1800" dirty="0" smtClean="0">
                <a:latin typeface="Times New Roman" pitchFamily="18" charset="0"/>
                <a:cs typeface="Times New Roman" panose="02020603050405020304" pitchFamily="18" charset="0"/>
              </a:rPr>
              <a:t>Там же была изобретена бумага.</a:t>
            </a:r>
            <a:endParaRPr lang="ru-RU" sz="18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93981" y="2132527"/>
            <a:ext cx="3873011" cy="4351338"/>
          </a:xfrm>
        </p:spPr>
        <p:txBody>
          <a:bodyPr>
            <a:normAutofit/>
          </a:bodyPr>
          <a:lstStyle/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Китая стали первыми выращивать чай. </a:t>
            </a:r>
          </a:p>
          <a:p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одна легенда о чае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Некий китайский врач навещает больного. Тот морщился, не желая пить непривычное лекарство.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Фу, какая гадость! Оно горчит, вяжет, да и запах имеет странный…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Лекарство редко бывает приятным на вкус, – убеждает врач, но оно вернет тебе силы и поможет встать на ноги. Его целебные свойства велики: помни мои слова, за этим питьём большое будущее!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7" descr="shelkoprjad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518" y="1468317"/>
            <a:ext cx="2105340" cy="16272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1249612782317_1249612782317_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2714" y="3935750"/>
            <a:ext cx="2766712" cy="2530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6" descr="plantaciya-chaya-ulun-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30461" y="262248"/>
            <a:ext cx="1881654" cy="198538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778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1885" y="1808040"/>
            <a:ext cx="4492869" cy="4351338"/>
          </a:xfrm>
        </p:spPr>
        <p:txBody>
          <a:bodyPr>
            <a:normAutofit lnSpcReduction="10000"/>
          </a:bodyPr>
          <a:lstStyle/>
          <a:p>
            <a:r>
              <a:rPr lang="ru-RU" sz="19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Китаю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принадлежит создание компаса и пороха. Что положило началу создания огнестрельного оружия. </a:t>
            </a:r>
            <a:endParaRPr lang="ru-RU" sz="1900" dirty="0" smtClean="0"/>
          </a:p>
          <a:p>
            <a:endParaRPr lang="ru-RU" sz="1600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90697" y="1852002"/>
            <a:ext cx="4207118" cy="4351338"/>
          </a:xfrm>
        </p:spPr>
        <p:txBody>
          <a:bodyPr>
            <a:normAutofit lnSpcReduction="10000"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создании компаса гласит следующая легенда</a:t>
            </a:r>
            <a:r>
              <a:rPr lang="ru-RU" sz="2600" dirty="0" smtClean="0"/>
              <a:t>.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времена далеких царей великий вождь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Хуанди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повел молодых воинов на борьбу с разбойником Чию. Перед боем Чию стал колдовать. Вся земля покрылась таким густым туманом, что солдаты вождя заблудились. И тогда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Хуанди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придумал инструмент, который и в тумане всегда указывал одно направление, и назвал его «железная колесница, которая сама стремится к югу».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6" descr="b_compas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923268">
            <a:off x="2518921" y="4033820"/>
            <a:ext cx="2506756" cy="2506756"/>
          </a:xfrm>
          <a:prstGeom prst="roundRect">
            <a:avLst>
              <a:gd name="adj" fmla="val 5000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Picture 6" descr="42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202" y="2689989"/>
            <a:ext cx="2222379" cy="1890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87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3696067" cy="435133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Древней Греции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первые театры, Олимпийские игры.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5911" y="1772871"/>
            <a:ext cx="4251081" cy="435133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8D1F2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изобретен первый водопровод.</a:t>
            </a:r>
          </a:p>
        </p:txBody>
      </p:sp>
      <p:pic>
        <p:nvPicPr>
          <p:cNvPr id="5" name="Picture 6" descr="maski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3235" y="2887623"/>
            <a:ext cx="2540245" cy="32666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6" descr="154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2952" y="4441836"/>
            <a:ext cx="2946155" cy="219179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9" descr="pic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12623" y="2589652"/>
            <a:ext cx="3415237" cy="214060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02396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Сквозь времена и поколения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877" y="1644772"/>
            <a:ext cx="3696067" cy="4351338"/>
          </a:xfrm>
        </p:spPr>
        <p:txBody>
          <a:bodyPr/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2800" b="1" i="1" dirty="0">
                <a:solidFill>
                  <a:srgbClr val="8D1F2C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>
                <a:solidFill>
                  <a:srgbClr val="8D1F2C"/>
                </a:solidFill>
                <a:latin typeface="Times New Roman" pitchFamily="18" charset="0"/>
              </a:rPr>
              <a:t>Финикии</a:t>
            </a:r>
            <a:r>
              <a:rPr lang="ru-RU" altLang="ru-RU" sz="2000" b="1" i="1" dirty="0">
                <a:solidFill>
                  <a:srgbClr val="8D1F2C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изобрели первый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5911" y="1772871"/>
            <a:ext cx="4251081" cy="4351338"/>
          </a:xfrm>
        </p:spPr>
        <p:txBody>
          <a:bodyPr/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Прообразы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цифр,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ноль появились в </a:t>
            </a:r>
            <a:r>
              <a:rPr lang="ru-RU" sz="2000" b="1" dirty="0" smtClean="0">
                <a:solidFill>
                  <a:srgbClr val="8D1F2C"/>
                </a:solidFill>
                <a:latin typeface="Times New Roman" pitchFamily="18" charset="0"/>
              </a:rPr>
              <a:t>Индии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endParaRPr lang="ru-RU" sz="1800" b="1" dirty="0">
              <a:solidFill>
                <a:srgbClr val="8D1F2C"/>
              </a:solidFill>
              <a:latin typeface="Times New Roman" pitchFamily="18" charset="0"/>
            </a:endParaRPr>
          </a:p>
        </p:txBody>
      </p:sp>
      <p:pic>
        <p:nvPicPr>
          <p:cNvPr id="5" name="Picture 4" descr="1alfav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77" y="2593731"/>
            <a:ext cx="3687198" cy="2979494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448" y="2804746"/>
            <a:ext cx="4438231" cy="2172067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81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477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Занятие по психологии</vt:lpstr>
      <vt:lpstr>Открывая окна в мир...</vt:lpstr>
      <vt:lpstr>Сквозь времена и поколения</vt:lpstr>
      <vt:lpstr>Сквозь времена и поколения</vt:lpstr>
      <vt:lpstr>Сквозь времена и поколения</vt:lpstr>
      <vt:lpstr>Сквозь времена и поколения</vt:lpstr>
      <vt:lpstr>Сквозь времена и поколения</vt:lpstr>
      <vt:lpstr>Сквозь времена и поколения</vt:lpstr>
      <vt:lpstr>Сквозь времена и поколения</vt:lpstr>
      <vt:lpstr>Наше время</vt:lpstr>
      <vt:lpstr>О талантах</vt:lpstr>
      <vt:lpstr>Вхождение в проблему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Люба</cp:lastModifiedBy>
  <cp:revision>134</cp:revision>
  <dcterms:created xsi:type="dcterms:W3CDTF">2014-11-21T11:00:06Z</dcterms:created>
  <dcterms:modified xsi:type="dcterms:W3CDTF">2018-01-04T18:04:15Z</dcterms:modified>
</cp:coreProperties>
</file>