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1" r:id="rId5"/>
    <p:sldId id="268" r:id="rId6"/>
    <p:sldId id="263" r:id="rId7"/>
    <p:sldId id="264" r:id="rId8"/>
    <p:sldId id="265" r:id="rId9"/>
    <p:sldId id="270" r:id="rId10"/>
    <p:sldId id="272" r:id="rId11"/>
    <p:sldId id="280" r:id="rId12"/>
    <p:sldId id="274"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4102722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2401480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4306902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2683268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3307604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623FCD0-49FF-4125-B010-56C177CCC489}" type="datetimeFigureOut">
              <a:rPr lang="ru-RU" smtClean="0"/>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3129305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623FCD0-49FF-4125-B010-56C177CCC489}" type="datetimeFigureOut">
              <a:rPr lang="ru-RU" smtClean="0"/>
              <a:t>04.01.2018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10273899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623FCD0-49FF-4125-B010-56C177CCC489}" type="datetimeFigureOut">
              <a:rPr lang="ru-RU" smtClean="0"/>
              <a:t>04.01.2018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2429119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623FCD0-49FF-4125-B010-56C177CCC489}" type="datetimeFigureOut">
              <a:rPr lang="ru-RU" smtClean="0"/>
              <a:t>04.01.2018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4062817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623FCD0-49FF-4125-B010-56C177CCC489}" type="datetimeFigureOut">
              <a:rPr lang="ru-RU" smtClean="0"/>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3453811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623FCD0-49FF-4125-B010-56C177CCC489}" type="datetimeFigureOut">
              <a:rPr lang="ru-RU" smtClean="0"/>
              <a:t>04.01.2018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1AB37FB-C086-41BD-8581-E3602BDBB5AB}" type="slidenum">
              <a:rPr lang="ru-RU" smtClean="0"/>
              <a:t>‹#›</a:t>
            </a:fld>
            <a:endParaRPr lang="ru-RU"/>
          </a:p>
        </p:txBody>
      </p:sp>
    </p:spTree>
    <p:extLst>
      <p:ext uri="{BB962C8B-B14F-4D97-AF65-F5344CB8AC3E}">
        <p14:creationId xmlns:p14="http://schemas.microsoft.com/office/powerpoint/2010/main" val="8088816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alpha val="41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23FCD0-49FF-4125-B010-56C177CCC489}" type="datetimeFigureOut">
              <a:rPr lang="ru-RU" smtClean="0"/>
              <a:t>04.01.2018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AB37FB-C086-41BD-8581-E3602BDBB5AB}" type="slidenum">
              <a:rPr lang="ru-RU" smtClean="0"/>
              <a:t>‹#›</a:t>
            </a:fld>
            <a:endParaRPr lang="ru-RU"/>
          </a:p>
        </p:txBody>
      </p:sp>
    </p:spTree>
    <p:extLst>
      <p:ext uri="{BB962C8B-B14F-4D97-AF65-F5344CB8AC3E}">
        <p14:creationId xmlns:p14="http://schemas.microsoft.com/office/powerpoint/2010/main" val="2982991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Удивительные реки</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749646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В Южной Америке находится река Ориноко, в верховьях она разветвляется на 2 рукава, которые в дальнейшем впадают в разные бассейны. Один течет дальше, а вот другой впадает в приток Амазонки. Это явление называется бифуркацией, или «раздвоением».</a:t>
            </a:r>
          </a:p>
          <a:p>
            <a:endParaRPr lang="ru-RU" dirty="0"/>
          </a:p>
        </p:txBody>
      </p:sp>
    </p:spTree>
    <p:extLst>
      <p:ext uri="{BB962C8B-B14F-4D97-AF65-F5344CB8AC3E}">
        <p14:creationId xmlns:p14="http://schemas.microsoft.com/office/powerpoint/2010/main" val="687269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1266"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763688" y="134281"/>
            <a:ext cx="4680520" cy="67237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7497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85000" lnSpcReduction="20000"/>
          </a:bodyPr>
          <a:lstStyle/>
          <a:p>
            <a:r>
              <a:rPr lang="ru-RU" dirty="0"/>
              <a:t>А могут ли речки течь выше берегов? Не стоит удивляться, на нашей планете есть такие. Например, По в Италии, Риони в Грузии, Красная во Вьетнаме, китайская Хуанхэ и другие. Уровень таких рек может подниматься летом на 12 метров, а зимой на 5. Речки размывают породы и наносят большие разрушения. Реки очень замедляют свои течения на низменностях, и разрушенный материал отлаживается в русле. Из-за этого уровень реки может оказаться выше уровня окружающей местности. Однако он постоянно растет. Из-за этого приходится наращивать берега, сооружать дамбы, валы, чтобы они «не смогли убежать» из русел.</a:t>
            </a:r>
          </a:p>
          <a:p>
            <a:endParaRPr lang="ru-RU" dirty="0"/>
          </a:p>
        </p:txBody>
      </p:sp>
    </p:spTree>
    <p:extLst>
      <p:ext uri="{BB962C8B-B14F-4D97-AF65-F5344CB8AC3E}">
        <p14:creationId xmlns:p14="http://schemas.microsoft.com/office/powerpoint/2010/main" val="22319956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Самая глубокая река - Конго</a:t>
            </a:r>
            <a:endParaRPr lang="ru-RU"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2771800" y="2060848"/>
            <a:ext cx="3671281" cy="2437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4606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smtClean="0"/>
              <a:t>Это </a:t>
            </a:r>
            <a:r>
              <a:rPr lang="ru-RU" dirty="0"/>
              <a:t>самая глубокая река в мире - около 230 метров. В ее верховье известен «Водопад Стэнли», каскад порогов протяженностью более 100 километров. Среди самых опасных она числится потому, что внезапно ускоряется по достижении так называемых «Адских ворот», каньона длиной около 130 километров с множеством вероломных порогов. </a:t>
            </a:r>
          </a:p>
        </p:txBody>
      </p:sp>
    </p:spTree>
    <p:extLst>
      <p:ext uri="{BB962C8B-B14F-4D97-AF65-F5344CB8AC3E}">
        <p14:creationId xmlns:p14="http://schemas.microsoft.com/office/powerpoint/2010/main" val="392455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Волхов</a:t>
            </a:r>
            <a:endParaRPr lang="ru-RU"/>
          </a:p>
        </p:txBody>
      </p:sp>
      <p:sp>
        <p:nvSpPr>
          <p:cNvPr id="3" name="Объект 2"/>
          <p:cNvSpPr>
            <a:spLocks noGrp="1"/>
          </p:cNvSpPr>
          <p:nvPr>
            <p:ph idx="1"/>
          </p:nvPr>
        </p:nvSpPr>
        <p:spPr/>
        <p:txBody>
          <a:bodyPr>
            <a:normAutofit/>
          </a:bodyPr>
          <a:lstStyle/>
          <a:p>
            <a:r>
              <a:rPr lang="ru-RU" dirty="0" smtClean="0"/>
              <a:t>В </a:t>
            </a:r>
            <a:r>
              <a:rPr lang="ru-RU" dirty="0"/>
              <a:t>новгородских летописях зафиксирован интересный факт: однажды Волхов поменял направление течения. Так как уклон реки невелик, из-за сильных дождей в низовьях и засухи в верхнем течении - вода реки потекла в обратно в Ильмень.</a:t>
            </a:r>
            <a:r>
              <a:rPr lang="ru-RU" dirty="0" smtClean="0"/>
              <a:t/>
            </a:r>
            <a:br>
              <a:rPr lang="ru-RU" dirty="0" smtClean="0"/>
            </a:br>
            <a:endParaRPr lang="ru-RU" dirty="0"/>
          </a:p>
        </p:txBody>
      </p:sp>
    </p:spTree>
    <p:extLst>
      <p:ext uri="{BB962C8B-B14F-4D97-AF65-F5344CB8AC3E}">
        <p14:creationId xmlns:p14="http://schemas.microsoft.com/office/powerpoint/2010/main" val="4238617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Оказалось, что уклон земной поверхности от истока реки в сторону устья совсем небольшой. И когда в нижнем течении выпадает большое количество осадков или весной, во время образования ледяного затора, а в верхнем господствует сухая погода, уровень воды в низовьях получается выше. И именно поэтому речка меняет свое направление на обратное, а точнее к озеру Ильмень.</a:t>
            </a:r>
          </a:p>
          <a:p>
            <a:endParaRPr lang="ru-RU" dirty="0"/>
          </a:p>
        </p:txBody>
      </p:sp>
    </p:spTree>
    <p:extLst>
      <p:ext uri="{BB962C8B-B14F-4D97-AF65-F5344CB8AC3E}">
        <p14:creationId xmlns:p14="http://schemas.microsoft.com/office/powerpoint/2010/main" val="2041106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74638"/>
            <a:ext cx="7931224" cy="490066"/>
          </a:xfrm>
        </p:spPr>
        <p:txBody>
          <a:bodyPr>
            <a:normAutofit fontScale="90000"/>
          </a:bodyPr>
          <a:lstStyle/>
          <a:p>
            <a:r>
              <a:rPr lang="ru-RU" dirty="0" smtClean="0"/>
              <a:t>Хуанхэ</a:t>
            </a:r>
            <a:endParaRPr lang="ru-RU" dirty="0"/>
          </a:p>
        </p:txBody>
      </p:sp>
      <p:sp>
        <p:nvSpPr>
          <p:cNvPr id="3" name="Объект 2"/>
          <p:cNvSpPr>
            <a:spLocks noGrp="1"/>
          </p:cNvSpPr>
          <p:nvPr>
            <p:ph idx="1"/>
          </p:nvPr>
        </p:nvSpPr>
        <p:spPr>
          <a:xfrm>
            <a:off x="683568" y="692696"/>
            <a:ext cx="8003232" cy="5433467"/>
          </a:xfrm>
        </p:spPr>
        <p:txBody>
          <a:bodyPr>
            <a:noAutofit/>
          </a:bodyPr>
          <a:lstStyle/>
          <a:p>
            <a:pPr marL="0" indent="0">
              <a:buNone/>
            </a:pPr>
            <a:r>
              <a:rPr lang="ru-RU" sz="2000" dirty="0" smtClean="0"/>
              <a:t>это </a:t>
            </a:r>
            <a:r>
              <a:rPr lang="ru-RU" sz="2000" dirty="0"/>
              <a:t>касается великой китайской реки Хуанхэ, то кроме официального названия Желтая река, она получила за свой буйный нрав множество довольно красноречивых прозвищ, таких, например, как Горе Китая, Река, надрывающая сердце или Река, приносящая тысячи неприятностей. </a:t>
            </a:r>
            <a:endParaRPr lang="ru-RU" sz="2000" dirty="0" smtClean="0"/>
          </a:p>
          <a:p>
            <a:r>
              <a:rPr lang="ru-RU" sz="2000" dirty="0" smtClean="0"/>
              <a:t>И </a:t>
            </a:r>
            <a:r>
              <a:rPr lang="ru-RU" sz="2000" dirty="0"/>
              <a:t>это неудивительно: ведь за человеческую память Хуанхэ 26 раз изменяла свое русло и свыше 1500 раз причиняла огромные катастрофические разрушения, выходя из </a:t>
            </a:r>
            <a:r>
              <a:rPr lang="ru-RU" sz="2000" dirty="0" smtClean="0"/>
              <a:t>берегов. Только за последние 40 лет объем работ по сооружению и укреплению дамб на берегах реки, уровень которой </a:t>
            </a:r>
            <a:r>
              <a:rPr lang="ru-RU" sz="2000" dirty="0"/>
              <a:t>часто поднимается на 10 м выше прилегающих равнин, превзошел объем земляных работ, например, по сооружению Панамского канала в три, а Суэцкого в два раза. </a:t>
            </a:r>
            <a:endParaRPr lang="ru-RU" sz="2000" dirty="0" smtClean="0"/>
          </a:p>
          <a:p>
            <a:r>
              <a:rPr lang="ru-RU" sz="2000" dirty="0" smtClean="0"/>
              <a:t>Хуанхэ </a:t>
            </a:r>
            <a:r>
              <a:rPr lang="ru-RU" sz="2000" dirty="0"/>
              <a:t>является самой мутной среди больших рек земного шара. В одном кубическом метре ее бурной воды в среднем содержится 35-40 кг горных пород, главным образом леса, слагающего так называемое Лесное плато, через которое она протекает.</a:t>
            </a:r>
            <a:r>
              <a:rPr lang="ru-RU" sz="2000" dirty="0" smtClean="0"/>
              <a:t/>
            </a:r>
            <a:br>
              <a:rPr lang="ru-RU" sz="2000" dirty="0" smtClean="0"/>
            </a:br>
            <a:endParaRPr lang="ru-RU" sz="2000" dirty="0"/>
          </a:p>
        </p:txBody>
      </p:sp>
    </p:spTree>
    <p:extLst>
      <p:ext uri="{BB962C8B-B14F-4D97-AF65-F5344CB8AC3E}">
        <p14:creationId xmlns:p14="http://schemas.microsoft.com/office/powerpoint/2010/main" val="1532727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238250" y="1734344"/>
            <a:ext cx="6667500" cy="4257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830982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70000" lnSpcReduction="20000"/>
          </a:bodyPr>
          <a:lstStyle/>
          <a:p>
            <a:r>
              <a:rPr lang="ru-RU" dirty="0"/>
              <a:t>А видели ли вы где-нибудь речки, которые пересекаются под прямым углом, и каждая из них после этого... течет по своему руслу дальше. Фантазия? Нет, действительность! Оказывается, есть на Земле и такие. Возле польского города </a:t>
            </a:r>
            <a:r>
              <a:rPr lang="ru-RU" dirty="0" err="1"/>
              <a:t>Вонгравец</a:t>
            </a:r>
            <a:r>
              <a:rPr lang="ru-RU" dirty="0"/>
              <a:t> в </a:t>
            </a:r>
            <a:r>
              <a:rPr lang="ru-RU" dirty="0" err="1"/>
              <a:t>Познаньском</a:t>
            </a:r>
            <a:r>
              <a:rPr lang="ru-RU" dirty="0"/>
              <a:t> воеводстве две речки </a:t>
            </a:r>
            <a:r>
              <a:rPr lang="ru-RU" dirty="0" err="1"/>
              <a:t>Велна</a:t>
            </a:r>
            <a:r>
              <a:rPr lang="ru-RU" dirty="0"/>
              <a:t> и </a:t>
            </a:r>
            <a:r>
              <a:rPr lang="ru-RU" dirty="0" err="1"/>
              <a:t>Нельба</a:t>
            </a:r>
            <a:r>
              <a:rPr lang="ru-RU" dirty="0"/>
              <a:t> пересекаются строго под прямым углом. А воды их, представьте себе, нисколько не смешиваясь после этого текут своими руслами дальше. Как выяснили ученые, секрет такого уникального явления заключается в различиях температур воды в этих реках. Дело в том, что в одной реке она выше, а в другой ниже. К тому же у них и разная скорость и уровни течений. Неоднократно здесь ставили эксперименты</a:t>
            </a:r>
            <a:r>
              <a:rPr lang="ru-RU" dirty="0" smtClean="0"/>
              <a:t>.</a:t>
            </a:r>
          </a:p>
          <a:p>
            <a:r>
              <a:rPr lang="ru-RU" dirty="0" smtClean="0"/>
              <a:t> </a:t>
            </a:r>
            <a:r>
              <a:rPr lang="ru-RU" dirty="0"/>
              <a:t>В </a:t>
            </a:r>
            <a:r>
              <a:rPr lang="ru-RU" dirty="0" err="1"/>
              <a:t>Велну</a:t>
            </a:r>
            <a:r>
              <a:rPr lang="ru-RU" dirty="0"/>
              <a:t> наливали красную краску, а в </a:t>
            </a:r>
            <a:r>
              <a:rPr lang="ru-RU" dirty="0" err="1"/>
              <a:t>Нельбу</a:t>
            </a:r>
            <a:r>
              <a:rPr lang="ru-RU" dirty="0"/>
              <a:t> - синюю. И в месте пересечения речек краски не смешивались: красная бежала в свое русло, а синяя - поверх красной - в свое.</a:t>
            </a:r>
            <a:r>
              <a:rPr lang="ru-RU" dirty="0" smtClean="0"/>
              <a:t/>
            </a:r>
            <a:br>
              <a:rPr lang="ru-RU" dirty="0" smtClean="0"/>
            </a:br>
            <a:endParaRPr lang="ru-RU" dirty="0"/>
          </a:p>
        </p:txBody>
      </p:sp>
    </p:spTree>
    <p:extLst>
      <p:ext uri="{BB962C8B-B14F-4D97-AF65-F5344CB8AC3E}">
        <p14:creationId xmlns:p14="http://schemas.microsoft.com/office/powerpoint/2010/main" val="33122635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Недалеко от чилийского порта </a:t>
            </a:r>
            <a:r>
              <a:rPr lang="ru-RU" dirty="0" err="1"/>
              <a:t>Арика</a:t>
            </a:r>
            <a:r>
              <a:rPr lang="ru-RU" dirty="0"/>
              <a:t>, в Южной Америке, протекает небольшая река, но вот только…ночью. Это объясняется тем, что речка питается снегами Анд, которые начинают таять только при согревании лучами солнца. Днем русло ее пересыхает, а вода доходит до реки только к вечеру.</a:t>
            </a:r>
          </a:p>
          <a:p>
            <a:endParaRPr lang="ru-RU" dirty="0"/>
          </a:p>
        </p:txBody>
      </p:sp>
    </p:spTree>
    <p:extLst>
      <p:ext uri="{BB962C8B-B14F-4D97-AF65-F5344CB8AC3E}">
        <p14:creationId xmlns:p14="http://schemas.microsoft.com/office/powerpoint/2010/main" val="86149521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TotalTime>
  <Words>691</Words>
  <Application>Microsoft Office PowerPoint</Application>
  <PresentationFormat>Экран (4:3)</PresentationFormat>
  <Paragraphs>15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Удивительные реки</vt:lpstr>
      <vt:lpstr>Самая глубокая река - Конго</vt:lpstr>
      <vt:lpstr>Презентация PowerPoint</vt:lpstr>
      <vt:lpstr>Волхов</vt:lpstr>
      <vt:lpstr>Презентация PowerPoint</vt:lpstr>
      <vt:lpstr>Хуанхэ</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komarovatn</dc:creator>
  <cp:lastModifiedBy>komarovatn</cp:lastModifiedBy>
  <cp:revision>14</cp:revision>
  <dcterms:created xsi:type="dcterms:W3CDTF">2017-11-23T15:57:24Z</dcterms:created>
  <dcterms:modified xsi:type="dcterms:W3CDTF">2018-01-04T06:25:10Z</dcterms:modified>
</cp:coreProperties>
</file>