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71" r:id="rId3"/>
    <p:sldId id="276" r:id="rId4"/>
    <p:sldId id="277" r:id="rId5"/>
    <p:sldId id="278" r:id="rId6"/>
    <p:sldId id="265" r:id="rId7"/>
    <p:sldId id="266" r:id="rId8"/>
    <p:sldId id="267" r:id="rId9"/>
    <p:sldId id="257" r:id="rId10"/>
    <p:sldId id="258" r:id="rId11"/>
    <p:sldId id="259" r:id="rId12"/>
    <p:sldId id="261" r:id="rId13"/>
    <p:sldId id="268" r:id="rId14"/>
    <p:sldId id="269" r:id="rId15"/>
    <p:sldId id="270" r:id="rId16"/>
    <p:sldId id="279" r:id="rId17"/>
    <p:sldId id="272" r:id="rId18"/>
    <p:sldId id="280" r:id="rId19"/>
    <p:sldId id="281" r:id="rId20"/>
    <p:sldId id="273" r:id="rId21"/>
    <p:sldId id="282" r:id="rId22"/>
    <p:sldId id="274" r:id="rId23"/>
    <p:sldId id="283" r:id="rId24"/>
    <p:sldId id="284" r:id="rId25"/>
    <p:sldId id="27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7" y="-2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5D1087-6CFB-47DA-945C-CB57E13ACADB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575100-296F-4F0E-A072-919A91E6EC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042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75100-296F-4F0E-A072-919A91E6ECA1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97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75100-296F-4F0E-A072-919A91E6ECA1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318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6672"/>
            <a:ext cx="7016824" cy="576064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МБ ОУ </a:t>
            </a:r>
            <a:r>
              <a:rPr lang="ru-RU" dirty="0" err="1" smtClean="0">
                <a:solidFill>
                  <a:schemeClr val="tx1"/>
                </a:solidFill>
              </a:rPr>
              <a:t>Байковская</a:t>
            </a:r>
            <a:r>
              <a:rPr lang="ru-RU" dirty="0" smtClean="0">
                <a:solidFill>
                  <a:schemeClr val="tx1"/>
                </a:solidFill>
              </a:rPr>
              <a:t> ОШ</a:t>
            </a:r>
          </a:p>
          <a:p>
            <a:endParaRPr lang="ru-RU" sz="3600" dirty="0">
              <a:solidFill>
                <a:schemeClr val="tx1"/>
              </a:solidFill>
            </a:endParaRPr>
          </a:p>
          <a:p>
            <a:r>
              <a:rPr lang="ru-RU" sz="3600" dirty="0" smtClean="0">
                <a:solidFill>
                  <a:schemeClr val="tx1"/>
                </a:solidFill>
              </a:rPr>
              <a:t>Внеклассное </a:t>
            </a:r>
            <a:r>
              <a:rPr lang="ru-RU" sz="3600" dirty="0" smtClean="0">
                <a:solidFill>
                  <a:schemeClr val="tx1"/>
                </a:solidFill>
              </a:rPr>
              <a:t>мероприятие по физике на тему: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«Будем знакомы – физика!»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                    </a:t>
            </a:r>
            <a:r>
              <a:rPr lang="ru-RU" dirty="0" smtClean="0">
                <a:solidFill>
                  <a:schemeClr val="tx1"/>
                </a:solidFill>
              </a:rPr>
              <a:t>Провела: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                                 учитель  </a:t>
            </a:r>
            <a:r>
              <a:rPr lang="ru-RU" dirty="0" smtClean="0">
                <a:solidFill>
                  <a:schemeClr val="tx1"/>
                </a:solidFill>
              </a:rPr>
              <a:t>физики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                                                                                      </a:t>
            </a:r>
            <a:r>
              <a:rPr lang="ru-RU" dirty="0" err="1" smtClean="0">
                <a:solidFill>
                  <a:schemeClr val="tx1"/>
                </a:solidFill>
              </a:rPr>
              <a:t>Шабарова</a:t>
            </a:r>
            <a:r>
              <a:rPr lang="ru-RU" dirty="0" smtClean="0">
                <a:solidFill>
                  <a:schemeClr val="tx1"/>
                </a:solidFill>
              </a:rPr>
              <a:t> Л.И.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2017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xn----ftbdmba1cp9d.xn--p1ai/_ld/0/080676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895" y="3573015"/>
            <a:ext cx="1800200" cy="230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356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1" y="1556792"/>
            <a:ext cx="7668840" cy="4569371"/>
          </a:xfrm>
        </p:spPr>
        <p:txBody>
          <a:bodyPr>
            <a:normAutofit/>
          </a:bodyPr>
          <a:lstStyle/>
          <a:p>
            <a:r>
              <a:rPr lang="ru-RU" dirty="0" smtClean="0"/>
              <a:t>1. Радуга.                              </a:t>
            </a:r>
          </a:p>
          <a:p>
            <a:r>
              <a:rPr lang="ru-RU" dirty="0" smtClean="0"/>
              <a:t>2. Тень. </a:t>
            </a:r>
          </a:p>
          <a:p>
            <a:r>
              <a:rPr lang="ru-RU" dirty="0" smtClean="0"/>
              <a:t>3. Лёд.</a:t>
            </a:r>
          </a:p>
          <a:p>
            <a:r>
              <a:rPr lang="ru-RU" dirty="0" smtClean="0"/>
              <a:t>4. Барометр.</a:t>
            </a:r>
          </a:p>
          <a:p>
            <a:r>
              <a:rPr lang="ru-RU" dirty="0" smtClean="0"/>
              <a:t>5. Весы.</a:t>
            </a:r>
          </a:p>
          <a:p>
            <a:r>
              <a:rPr lang="ru-RU" dirty="0" smtClean="0"/>
              <a:t>6. Ракета.</a:t>
            </a:r>
          </a:p>
          <a:p>
            <a:r>
              <a:rPr lang="ru-RU" dirty="0" smtClean="0"/>
              <a:t>7. Луна.</a:t>
            </a:r>
          </a:p>
          <a:p>
            <a:r>
              <a:rPr lang="ru-RU" dirty="0" smtClean="0"/>
              <a:t>8. Месяц.</a:t>
            </a:r>
          </a:p>
          <a:p>
            <a:r>
              <a:rPr lang="ru-RU" dirty="0" smtClean="0"/>
              <a:t>9. Компас</a:t>
            </a:r>
          </a:p>
          <a:p>
            <a:r>
              <a:rPr lang="ru-RU" dirty="0"/>
              <a:t>10. Скорость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11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Слово, которое нужно угадать, есть физическое понятие. По заданию оно является или частью какого либо слова или его дополнением. Другими словами дается слово, к нему прибавляется или вычитается одна буква, а в результате получается загаданное понятие.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442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2 конкурс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«Приплюсуем – вычтем»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817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Задание 2 конкурс</a:t>
            </a:r>
          </a:p>
        </p:txBody>
      </p:sp>
      <p:sp>
        <p:nvSpPr>
          <p:cNvPr id="4" name="Объект 1"/>
          <p:cNvSpPr txBox="1">
            <a:spLocks/>
          </p:cNvSpPr>
          <p:nvPr/>
        </p:nvSpPr>
        <p:spPr>
          <a:xfrm>
            <a:off x="872067" y="1340768"/>
            <a:ext cx="3483909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1. Алиса – А =                        </a:t>
            </a:r>
          </a:p>
          <a:p>
            <a:r>
              <a:rPr lang="ru-RU" dirty="0" smtClean="0"/>
              <a:t>2. Топка + И =                  </a:t>
            </a:r>
          </a:p>
          <a:p>
            <a:r>
              <a:rPr lang="ru-RU" dirty="0" smtClean="0"/>
              <a:t>3. Динар + А =                  </a:t>
            </a:r>
          </a:p>
          <a:p>
            <a:r>
              <a:rPr lang="ru-RU" dirty="0" smtClean="0"/>
              <a:t>4. Ряд + О =</a:t>
            </a:r>
          </a:p>
          <a:p>
            <a:r>
              <a:rPr lang="ru-RU" dirty="0" smtClean="0"/>
              <a:t>5. Алмаз + П = </a:t>
            </a:r>
          </a:p>
          <a:p>
            <a:r>
              <a:rPr lang="ru-RU" dirty="0" smtClean="0"/>
              <a:t>6. Блок +А = </a:t>
            </a:r>
          </a:p>
          <a:p>
            <a:r>
              <a:rPr lang="ru-RU" dirty="0" smtClean="0"/>
              <a:t>7. Лапа + М = </a:t>
            </a:r>
          </a:p>
          <a:p>
            <a:r>
              <a:rPr lang="ru-RU" dirty="0" smtClean="0"/>
              <a:t>8. Кузов – З = </a:t>
            </a:r>
          </a:p>
          <a:p>
            <a:r>
              <a:rPr lang="ru-RU" dirty="0" smtClean="0"/>
              <a:t>9. Лом – Л = </a:t>
            </a:r>
          </a:p>
          <a:p>
            <a:r>
              <a:rPr lang="ru-RU" dirty="0" smtClean="0"/>
              <a:t>10. Пара – А = 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4932040" y="1477576"/>
            <a:ext cx="3483909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1.  Сила                        </a:t>
            </a:r>
          </a:p>
          <a:p>
            <a:pPr marL="0" indent="0">
              <a:buNone/>
            </a:pPr>
            <a:r>
              <a:rPr lang="ru-RU" dirty="0" smtClean="0"/>
              <a:t>2. Оптика                  </a:t>
            </a:r>
          </a:p>
          <a:p>
            <a:pPr marL="0" indent="0">
              <a:buNone/>
            </a:pPr>
            <a:r>
              <a:rPr lang="ru-RU" dirty="0" smtClean="0"/>
              <a:t>3.  Радиан                  </a:t>
            </a:r>
          </a:p>
          <a:p>
            <a:pPr marL="0" indent="0">
              <a:buNone/>
            </a:pPr>
            <a:r>
              <a:rPr lang="ru-RU" dirty="0" smtClean="0"/>
              <a:t>4.  Ядро</a:t>
            </a:r>
          </a:p>
          <a:p>
            <a:pPr marL="0" indent="0">
              <a:buNone/>
            </a:pPr>
            <a:r>
              <a:rPr lang="ru-RU" dirty="0" smtClean="0"/>
              <a:t>5.  Плазма</a:t>
            </a:r>
          </a:p>
          <a:p>
            <a:pPr marL="0" indent="0">
              <a:buNone/>
            </a:pPr>
            <a:r>
              <a:rPr lang="ru-RU" dirty="0" smtClean="0"/>
              <a:t>6.  Колба</a:t>
            </a:r>
          </a:p>
          <a:p>
            <a:pPr marL="0" indent="0">
              <a:buNone/>
            </a:pPr>
            <a:r>
              <a:rPr lang="ru-RU" dirty="0" smtClean="0"/>
              <a:t>7.  Лампа</a:t>
            </a:r>
          </a:p>
          <a:p>
            <a:pPr marL="0" indent="0">
              <a:buNone/>
            </a:pPr>
            <a:r>
              <a:rPr lang="ru-RU" dirty="0" smtClean="0"/>
              <a:t>8.  Звук</a:t>
            </a:r>
          </a:p>
          <a:p>
            <a:pPr marL="0" indent="0">
              <a:buNone/>
            </a:pPr>
            <a:r>
              <a:rPr lang="ru-RU" dirty="0" smtClean="0"/>
              <a:t>9.  Ом</a:t>
            </a:r>
          </a:p>
          <a:p>
            <a:pPr marL="0" indent="0">
              <a:buNone/>
            </a:pPr>
            <a:r>
              <a:rPr lang="ru-RU" dirty="0" smtClean="0"/>
              <a:t>10.  Пар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94601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484784"/>
            <a:ext cx="7380808" cy="46413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Задание</a:t>
            </a:r>
            <a:r>
              <a:rPr lang="ru-RU" sz="3600" b="1" dirty="0">
                <a:solidFill>
                  <a:schemeClr val="tx1"/>
                </a:solidFill>
              </a:rPr>
              <a:t>:</a:t>
            </a:r>
            <a:r>
              <a:rPr lang="ru-RU" sz="3600" dirty="0">
                <a:solidFill>
                  <a:schemeClr val="tx1"/>
                </a:solidFill>
              </a:rPr>
              <a:t> из букв слова </a:t>
            </a:r>
            <a:r>
              <a:rPr lang="ru-RU" sz="3600" b="1" dirty="0">
                <a:solidFill>
                  <a:schemeClr val="tx1"/>
                </a:solidFill>
              </a:rPr>
              <a:t>"Динамометр"</a:t>
            </a:r>
            <a:r>
              <a:rPr lang="ru-RU" sz="3600" dirty="0">
                <a:solidFill>
                  <a:schemeClr val="tx1"/>
                </a:solidFill>
              </a:rPr>
              <a:t> необходимо составить слова.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конкурс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u="sng" dirty="0" smtClean="0">
                <a:solidFill>
                  <a:schemeClr val="tx1"/>
                </a:solidFill>
              </a:rPr>
              <a:t>«</a:t>
            </a:r>
            <a:r>
              <a:rPr lang="ru-RU" sz="3600" u="sng" dirty="0" err="1" smtClean="0">
                <a:solidFill>
                  <a:schemeClr val="tx1"/>
                </a:solidFill>
              </a:rPr>
              <a:t>Составляйка</a:t>
            </a:r>
            <a:r>
              <a:rPr lang="ru-RU" sz="3600" u="sng" dirty="0" smtClean="0">
                <a:solidFill>
                  <a:schemeClr val="tx1"/>
                </a:solidFill>
              </a:rPr>
              <a:t>?"</a:t>
            </a: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36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Например:</a:t>
            </a:r>
          </a:p>
          <a:p>
            <a:r>
              <a:rPr lang="ru-RU" dirty="0" smtClean="0"/>
              <a:t>Дина, метр, тема, родина, дан, тир, рот, тина, дом, ром, мор, мода, Рома, т др.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168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Отгадай фамилию ученого.</a:t>
            </a:r>
            <a:endParaRPr lang="ru-RU" dirty="0"/>
          </a:p>
        </p:txBody>
      </p:sp>
      <p:pic>
        <p:nvPicPr>
          <p:cNvPr id="1026" name="Picture 2" descr="http://1.bp.blogspot.com/-ZWxEXCR7tF8/T2NHzcqDktI/AAAAAAAAAK8/s1nX6g5rC-I/s320/%D0%A0%D0%B8%D1%81%D1%83%D0%BD%D0%BE%D0%B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76243"/>
            <a:ext cx="304800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1412776"/>
            <a:ext cx="6246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Он один из первых ученых, работавших на </a:t>
            </a:r>
            <a:r>
              <a:rPr lang="ru-RU" dirty="0" smtClean="0"/>
              <a:t>войне, </a:t>
            </a:r>
            <a:r>
              <a:rPr lang="ru-RU" dirty="0"/>
              <a:t>и первая жертва войны среди людей науки</a:t>
            </a:r>
          </a:p>
        </p:txBody>
      </p:sp>
      <p:pic>
        <p:nvPicPr>
          <p:cNvPr id="1028" name="Picture 4" descr="http://3.bp.blogspot.com/-ZNZEiXVnn9U/T2NH2laOp-I/AAAAAAAAALI/xFEGpFF6t3E/s320/%25D0%25A0%25D0%25B8%25D1%2581%25D1%2583%25D0%25BD%25D0%25BE%25D0%25BA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365104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99992" y="370570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Именно ему принадлежат слова “Дайте мне точку опоры, и я переверну весь мир!”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81685" y="5445224"/>
            <a:ext cx="1269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(Архимед)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25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ok.opredelim.com/pars_docs/refs/7/6817/img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135396"/>
            <a:ext cx="4944549" cy="3708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ages.myshared.ru/130642/slide_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276872"/>
            <a:ext cx="5184575" cy="388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405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1.bp.blogspot.com/-5ZBVTJtFgLE/T2NUaCQ15CI/AAAAAAAAAL8/kC4ZHRdPHWc/s320/%25D0%25A0%25D0%25B8%25D1%2581%25D1%2583%25D0%25BD%25D0%25BE%25D0%25BA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212976"/>
            <a:ext cx="2847975" cy="20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19168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Он открыл 4 спутника у Юпитера и фазы Венеры.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56176" y="4861540"/>
            <a:ext cx="2029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(Галилео Галилей)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5627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datas/astronomija/Predstavlenie-o-mire/0016-016-Pjatna-na-Solnt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6" y="171288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44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900igr.net/datas/astronomija/Astronomy/0005-005-Galileo-Galilej-1564-1642-.-Velikij-italjanskij-fizik-matemat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17" y="332656"/>
            <a:ext cx="8664963" cy="6498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19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Цель мероприятия: </a:t>
            </a:r>
            <a:r>
              <a:rPr lang="ru-RU" dirty="0"/>
              <a:t>активизация познавательной </a:t>
            </a:r>
            <a:r>
              <a:rPr lang="ru-RU" dirty="0" smtClean="0"/>
              <a:t>деятельности, </a:t>
            </a:r>
            <a:r>
              <a:rPr lang="ru-RU" dirty="0"/>
              <a:t>воспитание всесторонне развитой личности, развитие внимания, мышления, мотивации учебной деятельности, умений сравнивать, находить оптимальные решения.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782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4.bp.blogspot.com/-2zh7IRhuxV8/T2NWYuAPOsI/AAAAAAAAAMk/gbEaZggvs2c/s320/%25D0%25A0%25D0%25B8%25D1%2581%25D1%2583%25D0%25BD%25D0%25BE%25D0%25BA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068960"/>
            <a:ext cx="3048000" cy="264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35696" y="7647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родовом поместье </a:t>
            </a:r>
            <a:r>
              <a:rPr lang="ru-RU" dirty="0" err="1"/>
              <a:t>Вулдсторпе</a:t>
            </a:r>
            <a:r>
              <a:rPr lang="ru-RU" dirty="0"/>
              <a:t> росла в саду яблоня, плоды которой прославились на весь мир.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84168" y="437286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(Исаак Ньютон)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6371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900igr.net/datas/fizika/Isaak-Njuton/0002-002-VELICHAJSHIJ-MATEMATIK-VSEKH-VREMEN-I-NAROD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92696"/>
            <a:ext cx="6858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48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 это самое смешное фото ученого </a:t>
            </a:r>
          </a:p>
        </p:txBody>
      </p:sp>
      <p:pic>
        <p:nvPicPr>
          <p:cNvPr id="4098" name="Picture 2" descr="http://2.bp.blogspot.com/-pPjfx7aiLUY/T2NXZisMPFI/AAAAAAAAANM/Ku41zQ6XJD8/s320/%25D0%25A0%25D0%25B8%25D1%2581%25D1%2583%25D0%25BD%25D0%25BE%25D0%25BA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24944"/>
            <a:ext cx="221932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940152" y="4869160"/>
            <a:ext cx="2282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(Альберт Эйнштейн)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9094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ages.myshared.ru/301410/slide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56" y="-171400"/>
            <a:ext cx="8686712" cy="651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865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ages.myshared.ru/163968/slide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630"/>
            <a:ext cx="9036496" cy="677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08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8653" y="2967335"/>
            <a:ext cx="81067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effectLst/>
              </a:rPr>
              <a:t>СПАСИБО ЗА ВНИМАНИЕ!</a:t>
            </a:r>
            <a:endParaRPr lang="ru-RU" sz="5400" b="1" cap="none" spc="0" dirty="0">
              <a:ln/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29526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5" y="548680"/>
            <a:ext cx="7452816" cy="557748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4400" dirty="0" smtClean="0"/>
          </a:p>
          <a:p>
            <a:pPr marL="0" indent="0" algn="ctr">
              <a:buNone/>
            </a:pPr>
            <a:r>
              <a:rPr lang="ru-RU" sz="4400" dirty="0" smtClean="0"/>
              <a:t>Физика </a:t>
            </a:r>
            <a:r>
              <a:rPr lang="ru-RU" sz="4400" dirty="0"/>
              <a:t>нужна в каждом деле нам всегда, и в ученье, и в работе помогает нам она, космонавтам, морякам, бизнесменам, поварам всем подряд без </a:t>
            </a:r>
            <a:r>
              <a:rPr lang="ru-RU" sz="4400" dirty="0" smtClean="0"/>
              <a:t>исключения, </a:t>
            </a:r>
            <a:r>
              <a:rPr lang="ru-RU" sz="4400" dirty="0"/>
              <a:t>физика нужна.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559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5" y="836712"/>
            <a:ext cx="7452816" cy="52894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ФИЗИКА – ТЕХНИЧЕСКОЕ ДОСТИЖЕНИЕ В ОСВОЕНИЕ КОСМИЧЕСКОГО ПРОСТРАНСТВА.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208775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4" name="Picture 4" descr="http://5klass.net/datas/fizika/Radiolokatsija-po-fizike/0012-012-Primene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04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5klass.net/datas/fizika/Ispolzovanie-elektricheskoj-energii/0017-017-Ispolzovanie-elektroenergii-v-byt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572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festival.1september.ru/articles/651834/presentation/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99" y="188640"/>
            <a:ext cx="9084501" cy="629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426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festival.1september.ru/articles/651834/presentation/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72128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1415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36667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1 конкурс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«Весёлые загадки»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728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204</TotalTime>
  <Words>402</Words>
  <Application>Microsoft Office PowerPoint</Application>
  <PresentationFormat>Экран (4:3)</PresentationFormat>
  <Paragraphs>69</Paragraphs>
  <Slides>25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 конкурс  «Весёлые загадки» </vt:lpstr>
      <vt:lpstr>ответы</vt:lpstr>
      <vt:lpstr>2 конкурс  «Приплюсуем – вычтем» </vt:lpstr>
      <vt:lpstr>Задание 2 конкурс</vt:lpstr>
      <vt:lpstr> 3 конкурс «Составляйка?" </vt:lpstr>
      <vt:lpstr>ответ</vt:lpstr>
      <vt:lpstr>Отгадай фамилию ученого.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 это самое смешное фото ученого 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Пользователь</cp:lastModifiedBy>
  <cp:revision>24</cp:revision>
  <dcterms:modified xsi:type="dcterms:W3CDTF">2018-01-02T16:54:32Z</dcterms:modified>
</cp:coreProperties>
</file>