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338" r:id="rId2"/>
    <p:sldId id="324" r:id="rId3"/>
    <p:sldId id="328" r:id="rId4"/>
    <p:sldId id="351" r:id="rId5"/>
    <p:sldId id="339" r:id="rId6"/>
    <p:sldId id="340" r:id="rId7"/>
    <p:sldId id="341" r:id="rId8"/>
    <p:sldId id="343" r:id="rId9"/>
    <p:sldId id="344" r:id="rId10"/>
    <p:sldId id="345" r:id="rId11"/>
    <p:sldId id="346" r:id="rId12"/>
    <p:sldId id="347" r:id="rId13"/>
    <p:sldId id="348" r:id="rId14"/>
    <p:sldId id="262" r:id="rId15"/>
    <p:sldId id="268" r:id="rId16"/>
    <p:sldId id="270" r:id="rId17"/>
    <p:sldId id="335" r:id="rId18"/>
    <p:sldId id="34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AD03"/>
    <a:srgbClr val="86A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48011-F898-4965-84A3-5B64C2BE226C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5E3B8D-1DBC-4EB8-9344-ED3E0DFF57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22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алентина\Desktop\Documents\Елена\TRANSCEND\Картинки и грамота\Божья коров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993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548680"/>
            <a:ext cx="82444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dirty="0" smtClean="0">
                <a:solidFill>
                  <a:srgbClr val="FFFF00"/>
                </a:solidFill>
              </a:rPr>
              <a:t/>
            </a:r>
            <a:br>
              <a:rPr lang="ru-RU" sz="6600" dirty="0" smtClean="0">
                <a:solidFill>
                  <a:srgbClr val="FFFF00"/>
                </a:solidFill>
              </a:rPr>
            </a:br>
            <a:r>
              <a:rPr lang="ru-RU" sz="66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6600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66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66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8800" i="1" dirty="0" smtClean="0">
                <a:solidFill>
                  <a:srgbClr val="002060"/>
                </a:solidFill>
                <a:latin typeface="Arial Black" pitchFamily="34" charset="0"/>
              </a:rPr>
              <a:t>экология </a:t>
            </a:r>
          </a:p>
        </p:txBody>
      </p:sp>
      <p:pic>
        <p:nvPicPr>
          <p:cNvPr id="6" name="Picture 5" descr="эко 6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16632"/>
            <a:ext cx="2670999" cy="259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algn="l" eaLnBrk="1" hangingPunct="1"/>
            <a:r>
              <a:rPr lang="ru-RU" altLang="ru-RU" sz="2400" i="1" smtClean="0">
                <a:solidFill>
                  <a:srgbClr val="660066"/>
                </a:solidFill>
              </a:rPr>
              <a:t>Как мы можем помочь природе?</a:t>
            </a:r>
            <a:br>
              <a:rPr lang="ru-RU" altLang="ru-RU" sz="2400" i="1" smtClean="0">
                <a:solidFill>
                  <a:srgbClr val="660066"/>
                </a:solidFill>
              </a:rPr>
            </a:br>
            <a:r>
              <a:rPr lang="ru-RU" altLang="ru-RU" sz="2400" i="1" smtClean="0">
                <a:solidFill>
                  <a:srgbClr val="660066"/>
                </a:solidFill>
              </a:rPr>
              <a:t>	Как мы можем о ней заботится?</a:t>
            </a:r>
            <a:r>
              <a:rPr lang="ru-RU" altLang="ru-RU" sz="2000" smtClean="0"/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1600" smtClean="0"/>
          </a:p>
          <a:p>
            <a:pPr eaLnBrk="1" hangingPunct="1">
              <a:buFontTx/>
              <a:buNone/>
            </a:pPr>
            <a:endParaRPr lang="ru-RU" altLang="ru-RU" sz="1600" smtClean="0"/>
          </a:p>
          <a:p>
            <a:pPr eaLnBrk="1" hangingPunct="1">
              <a:buFontTx/>
              <a:buNone/>
            </a:pPr>
            <a:r>
              <a:rPr lang="ru-RU" altLang="ru-RU" sz="3600" smtClean="0"/>
              <a:t>		</a:t>
            </a:r>
            <a:r>
              <a:rPr lang="ru-RU" altLang="ru-RU" sz="3600" i="1" smtClean="0">
                <a:solidFill>
                  <a:srgbClr val="660066"/>
                </a:solidFill>
              </a:rPr>
              <a:t>Мы можем убирать мусор!</a:t>
            </a:r>
            <a:r>
              <a:rPr lang="ru-RU" altLang="ru-RU" sz="1600" i="1" smtClean="0">
                <a:solidFill>
                  <a:srgbClr val="660066"/>
                </a:solidFill>
              </a:rPr>
              <a:t> </a:t>
            </a:r>
          </a:p>
        </p:txBody>
      </p:sp>
      <p:pic>
        <p:nvPicPr>
          <p:cNvPr id="12292" name="Picture 4" descr="projects_4_b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7056438" cy="469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671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620713"/>
            <a:ext cx="7772400" cy="14700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20938"/>
            <a:ext cx="7921625" cy="4103687"/>
          </a:xfrm>
        </p:spPr>
        <p:txBody>
          <a:bodyPr/>
          <a:lstStyle/>
          <a:p>
            <a:pPr algn="l" eaLnBrk="1" hangingPunct="1"/>
            <a:endParaRPr lang="ru-RU" altLang="ru-RU" sz="2800" smtClean="0"/>
          </a:p>
          <a:p>
            <a:pPr algn="l" eaLnBrk="1" hangingPunct="1"/>
            <a:endParaRPr lang="ru-RU" altLang="ru-RU" sz="2800" smtClean="0"/>
          </a:p>
          <a:p>
            <a:pPr algn="l" eaLnBrk="1" hangingPunct="1"/>
            <a:endParaRPr lang="ru-RU" altLang="ru-RU" sz="2800" smtClean="0"/>
          </a:p>
          <a:p>
            <a:pPr algn="l" eaLnBrk="1" hangingPunct="1"/>
            <a:endParaRPr lang="ru-RU" altLang="ru-RU" sz="2800" smtClean="0"/>
          </a:p>
          <a:p>
            <a:pPr algn="l" eaLnBrk="1" hangingPunct="1"/>
            <a:endParaRPr lang="ru-RU" altLang="ru-RU" sz="2800" smtClean="0"/>
          </a:p>
          <a:p>
            <a:pPr algn="l" eaLnBrk="1" hangingPunct="1"/>
            <a:endParaRPr lang="ru-RU" altLang="ru-RU" smtClean="0"/>
          </a:p>
          <a:p>
            <a:pPr algn="l" eaLnBrk="1" hangingPunct="1"/>
            <a:r>
              <a:rPr lang="ru-RU" altLang="ru-RU" i="1" smtClean="0">
                <a:solidFill>
                  <a:srgbClr val="660066"/>
                </a:solidFill>
              </a:rPr>
              <a:t>Мастерить кормушки, скворечники!</a:t>
            </a:r>
          </a:p>
        </p:txBody>
      </p:sp>
      <p:pic>
        <p:nvPicPr>
          <p:cNvPr id="13316" name="Picture 6" descr="эко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33375"/>
            <a:ext cx="7415212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566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endParaRPr lang="ru-RU" altLang="ru-RU" sz="2000" smtClean="0"/>
          </a:p>
          <a:p>
            <a:pPr eaLnBrk="1" hangingPunct="1">
              <a:buFontTx/>
              <a:buNone/>
            </a:pPr>
            <a:r>
              <a:rPr lang="ru-RU" altLang="ru-RU" smtClean="0">
                <a:solidFill>
                  <a:srgbClr val="660066"/>
                </a:solidFill>
              </a:rPr>
              <a:t>		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rgbClr val="660066"/>
                </a:solidFill>
              </a:rPr>
              <a:t>		Сажать цветы, озеленять классные комнаты и школьные дворы.</a:t>
            </a:r>
          </a:p>
        </p:txBody>
      </p:sp>
      <p:pic>
        <p:nvPicPr>
          <p:cNvPr id="15363" name="Picture 5" descr="1323936313_zel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20896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36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00200"/>
            <a:ext cx="8928100" cy="49974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endParaRPr lang="ru-RU" altLang="ru-RU" sz="2800" smtClean="0"/>
          </a:p>
          <a:p>
            <a:pPr eaLnBrk="1" hangingPunct="1">
              <a:buFontTx/>
              <a:buNone/>
            </a:pPr>
            <a:r>
              <a:rPr lang="ru-RU" altLang="ru-RU" smtClean="0"/>
              <a:t>		</a:t>
            </a:r>
            <a:r>
              <a:rPr lang="ru-RU" altLang="ru-RU" i="1" smtClean="0">
                <a:solidFill>
                  <a:srgbClr val="660066"/>
                </a:solidFill>
              </a:rPr>
              <a:t>Сбор макулатуры сохраняет лес. </a:t>
            </a:r>
          </a:p>
          <a:p>
            <a:pPr eaLnBrk="1" hangingPunct="1">
              <a:buFontTx/>
              <a:buNone/>
            </a:pPr>
            <a:r>
              <a:rPr lang="ru-RU" altLang="ru-RU" i="1" smtClean="0">
                <a:solidFill>
                  <a:srgbClr val="660066"/>
                </a:solidFill>
              </a:rPr>
              <a:t>60 кг макулатуры спасает жизнь одной ели.</a:t>
            </a:r>
          </a:p>
        </p:txBody>
      </p:sp>
      <p:pic>
        <p:nvPicPr>
          <p:cNvPr id="16387" name="Picture 7" descr="alel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33375"/>
            <a:ext cx="74898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81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Отрасли экономики, которые наносят вред природе: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dirty="0"/>
              <a:t>1.Сельское хозяйство.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2.Транспорт.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3. Металлургическая промышленность.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4. Постройка ГЭС, ТЭС, плотин.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5. Фабрики и заводы.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6. Атомные электростанции.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7.Химическая промышленность.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Конвенции - соглашения</a:t>
            </a:r>
          </a:p>
        </p:txBody>
      </p:sp>
      <p:pic>
        <p:nvPicPr>
          <p:cNvPr id="1026" name="Picture 2" descr="E:\Мои документы\Мои рисунки\Экология\2001_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5813" y="1357313"/>
            <a:ext cx="4833937" cy="3746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57188" y="5214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Конвенция  по ограничению торговли редкими видами растений и животных.</a:t>
            </a:r>
          </a:p>
        </p:txBody>
      </p:sp>
      <p:sp>
        <p:nvSpPr>
          <p:cNvPr id="6" name="Выноска с четырьмя стрелками 5"/>
          <p:cNvSpPr/>
          <p:nvPr/>
        </p:nvSpPr>
        <p:spPr>
          <a:xfrm>
            <a:off x="5715000" y="2643188"/>
            <a:ext cx="1143000" cy="1000125"/>
          </a:xfrm>
          <a:prstGeom prst="quad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29313" y="1857375"/>
            <a:ext cx="221773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Африка</a:t>
            </a:r>
            <a:endParaRPr lang="ru-RU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75" y="2786063"/>
            <a:ext cx="1441450" cy="7699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Азия</a:t>
            </a:r>
            <a:endParaRPr lang="ru-RU" dirty="0">
              <a:solidFill>
                <a:srgbClr val="FF0000"/>
              </a:solidFill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57875" y="3643313"/>
            <a:ext cx="3082925" cy="14462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400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Южная</a:t>
            </a:r>
          </a:p>
          <a:p>
            <a:pPr>
              <a:defRPr/>
            </a:pPr>
            <a:r>
              <a:rPr lang="ru-RU" sz="4400" kern="0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    Америка</a:t>
            </a:r>
            <a:endParaRPr lang="ru-RU" dirty="0">
              <a:solidFill>
                <a:srgbClr val="FF0000"/>
              </a:solidFill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Организация</a:t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«Международный союз охраны природы»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56792"/>
            <a:ext cx="2718668" cy="360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88" y="5286375"/>
            <a:ext cx="8429625" cy="11144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Издает «Международную Красную книгу»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Подведем итоги: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sz="3500" dirty="0"/>
              <a:t>- Зачем нужно знать законы  экологии? </a:t>
            </a:r>
          </a:p>
          <a:p>
            <a:pPr>
              <a:lnSpc>
                <a:spcPct val="90000"/>
              </a:lnSpc>
              <a:buNone/>
            </a:pPr>
            <a:r>
              <a:rPr lang="ru-RU" sz="3600" dirty="0" smtClean="0"/>
              <a:t>- Какие экологические проблемы возникают на Земле?</a:t>
            </a:r>
          </a:p>
          <a:p>
            <a:pPr>
              <a:lnSpc>
                <a:spcPct val="90000"/>
              </a:lnSpc>
              <a:buNone/>
            </a:pPr>
            <a:r>
              <a:rPr lang="ru-RU" sz="3500" dirty="0" smtClean="0"/>
              <a:t>-Что </a:t>
            </a:r>
            <a:r>
              <a:rPr lang="ru-RU" sz="3500" dirty="0"/>
              <a:t>означает пословица: «Земля наш дом: бережем дом – бережем и здоровье</a:t>
            </a:r>
            <a:r>
              <a:rPr lang="ru-RU" sz="3500" dirty="0" smtClean="0"/>
              <a:t>».</a:t>
            </a:r>
          </a:p>
          <a:p>
            <a:pPr>
              <a:lnSpc>
                <a:spcPct val="90000"/>
              </a:lnSpc>
              <a:buNone/>
            </a:pPr>
            <a:r>
              <a:rPr lang="ru-RU" sz="3500" kern="0" smtClean="0"/>
              <a:t>-Как </a:t>
            </a:r>
            <a:r>
              <a:rPr lang="ru-RU" sz="3500" kern="0" dirty="0" smtClean="0"/>
              <a:t>называется документ по ограничению торговли редкими видами растений и животных.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		</a:t>
            </a:r>
            <a:r>
              <a:rPr lang="ru-RU" altLang="ru-RU" i="1" smtClean="0">
                <a:solidFill>
                  <a:srgbClr val="660066"/>
                </a:solidFill>
              </a:rPr>
              <a:t>Сегодня каждый человек должен стать немного экологом.</a:t>
            </a:r>
            <a:r>
              <a:rPr lang="ru-RU" altLang="ru-RU" smtClean="0"/>
              <a:t> </a:t>
            </a:r>
          </a:p>
        </p:txBody>
      </p:sp>
      <p:pic>
        <p:nvPicPr>
          <p:cNvPr id="17411" name="Picture 6" descr="1280433871_siesta_lake_yosemite_national_park_califor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7705725" cy="446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250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Отрасли экономики, которые наносят вред природе: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2800" dirty="0"/>
              <a:t>1.Сельское хозяйство.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2.Транспорт.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3. Металлургическая промышленность.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4. Постройка ГЭС, ТЭС, плотин.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5. Фабрики и заводы.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/>
              <a:t>6. Атомные электростанции.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7.Химическая промышленность.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358589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88913"/>
            <a:ext cx="3816350" cy="129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1800" smtClean="0"/>
              <a:t>		</a:t>
            </a:r>
            <a:r>
              <a:rPr lang="ru-RU" altLang="ru-RU" sz="1800" i="1" smtClean="0">
                <a:solidFill>
                  <a:schemeClr val="accent2"/>
                </a:solidFill>
              </a:rPr>
              <a:t>Халатность людей приносит ужасные трагедии.	Страдают и птицы, и рыбы, и звери в лесах.</a:t>
            </a:r>
          </a:p>
        </p:txBody>
      </p:sp>
      <p:pic>
        <p:nvPicPr>
          <p:cNvPr id="9219" name="Picture 4" descr="U15474-12461313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44640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6088b71443def0743547feb2f874237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500438"/>
            <a:ext cx="4505325" cy="299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эко 3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292600"/>
            <a:ext cx="35337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2454919-55d8cbd6687096b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1484313"/>
            <a:ext cx="3529012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45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>
              <a:buFontTx/>
              <a:buNone/>
            </a:pPr>
            <a:endParaRPr lang="ru-RU" altLang="ru-RU" sz="2400" dirty="0" smtClean="0"/>
          </a:p>
          <a:p>
            <a:pPr eaLnBrk="1" hangingPunct="1">
              <a:buFontTx/>
              <a:buNone/>
            </a:pPr>
            <a:endParaRPr lang="ru-RU" altLang="ru-RU" sz="2400" dirty="0" smtClean="0"/>
          </a:p>
          <a:p>
            <a:pPr eaLnBrk="1" hangingPunct="1">
              <a:buFontTx/>
              <a:buNone/>
            </a:pPr>
            <a:r>
              <a:rPr lang="ru-RU" altLang="ru-RU" sz="2400" dirty="0" smtClean="0"/>
              <a:t>		</a:t>
            </a:r>
          </a:p>
          <a:p>
            <a:pPr eaLnBrk="1" hangingPunct="1">
              <a:buFontTx/>
              <a:buNone/>
            </a:pPr>
            <a:r>
              <a:rPr lang="ru-RU" altLang="ru-RU" sz="2400" dirty="0" smtClean="0"/>
              <a:t>		</a:t>
            </a:r>
            <a:r>
              <a:rPr lang="ru-RU" altLang="ru-RU" sz="20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Вырубка деревьев приводит к гибели огромных лесов, которые невозможно восстановить.</a:t>
            </a:r>
          </a:p>
        </p:txBody>
      </p:sp>
      <p:pic>
        <p:nvPicPr>
          <p:cNvPr id="5123" name="Picture 4" descr="эко 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4930"/>
            <a:ext cx="7846649" cy="486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10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r>
              <a:rPr lang="ru-RU" altLang="ru-RU" sz="2000" dirty="0" smtClean="0"/>
              <a:t>	</a:t>
            </a:r>
            <a:r>
              <a:rPr lang="ru-RU" alt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</a:t>
            </a:r>
            <a:r>
              <a:rPr lang="ru-RU" altLang="ru-RU" sz="20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Большинство искусственных материалов, созданных человеком, вызывают загрязнение окружающей среды, так как они вообще не разлагаются.</a:t>
            </a:r>
            <a:r>
              <a:rPr lang="ru-RU" altLang="ru-RU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</a:p>
          <a:p>
            <a:pPr eaLnBrk="1" hangingPunct="1">
              <a:buFontTx/>
              <a:buNone/>
            </a:pPr>
            <a:endParaRPr lang="ru-RU" altLang="ru-RU" sz="2000" dirty="0" smtClean="0"/>
          </a:p>
          <a:p>
            <a:pPr eaLnBrk="1" hangingPunct="1">
              <a:buFontTx/>
              <a:buNone/>
            </a:pPr>
            <a:endParaRPr lang="ru-RU" altLang="ru-RU" sz="2000" dirty="0" smtClean="0"/>
          </a:p>
        </p:txBody>
      </p:sp>
      <p:pic>
        <p:nvPicPr>
          <p:cNvPr id="6147" name="Picture 4" descr="1416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8913"/>
            <a:ext cx="7273925" cy="54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363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13787" cy="1143000"/>
          </a:xfrm>
        </p:spPr>
        <p:txBody>
          <a:bodyPr/>
          <a:lstStyle/>
          <a:p>
            <a:pPr algn="l" eaLnBrk="1" hangingPunct="1"/>
            <a:r>
              <a:rPr lang="ru-RU" altLang="ru-RU" sz="3200" i="1" smtClean="0">
                <a:solidFill>
                  <a:schemeClr val="accent2"/>
                </a:solidFill>
              </a:rPr>
              <a:t>Очень вредны для атмосферы </a:t>
            </a:r>
            <a:br>
              <a:rPr lang="ru-RU" altLang="ru-RU" sz="3200" i="1" smtClean="0">
                <a:solidFill>
                  <a:schemeClr val="accent2"/>
                </a:solidFill>
              </a:rPr>
            </a:br>
            <a:r>
              <a:rPr lang="ru-RU" altLang="ru-RU" sz="3200" i="1" smtClean="0">
                <a:solidFill>
                  <a:schemeClr val="accent2"/>
                </a:solidFill>
              </a:rPr>
              <a:t>			выхлопные газы, аэрозоли.</a:t>
            </a:r>
          </a:p>
        </p:txBody>
      </p:sp>
      <p:pic>
        <p:nvPicPr>
          <p:cNvPr id="10243" name="Picture 5" descr="эко 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45085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эко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916113"/>
            <a:ext cx="55451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12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274638"/>
            <a:ext cx="3816350" cy="5026025"/>
          </a:xfrm>
        </p:spPr>
        <p:txBody>
          <a:bodyPr/>
          <a:lstStyle/>
          <a:p>
            <a:pPr algn="l" eaLnBrk="1" hangingPunct="1"/>
            <a:r>
              <a:rPr lang="ru-RU" altLang="ru-RU" sz="2000" smtClean="0"/>
              <a:t>	</a:t>
            </a:r>
            <a:r>
              <a:rPr lang="ru-RU" altLang="ru-RU" sz="2000" i="1" smtClean="0">
                <a:solidFill>
                  <a:schemeClr val="accent2"/>
                </a:solidFill>
              </a:rPr>
              <a:t>Человек не может жить без растений и животных.	</a:t>
            </a:r>
            <a:br>
              <a:rPr lang="ru-RU" altLang="ru-RU" sz="2000" i="1" smtClean="0">
                <a:solidFill>
                  <a:schemeClr val="accent2"/>
                </a:solidFill>
              </a:rPr>
            </a:br>
            <a:r>
              <a:rPr lang="ru-RU" altLang="ru-RU" sz="2000" i="1" smtClean="0">
                <a:solidFill>
                  <a:schemeClr val="accent2"/>
                </a:solidFill>
              </a:rPr>
              <a:t>	Чай, кофе, какао, специи, лекарства получают из растений. Древесина идет на изготовление бумаги, для строительства, для топлива.</a:t>
            </a:r>
            <a:br>
              <a:rPr lang="ru-RU" altLang="ru-RU" sz="2000" i="1" smtClean="0">
                <a:solidFill>
                  <a:schemeClr val="accent2"/>
                </a:solidFill>
              </a:rPr>
            </a:br>
            <a:r>
              <a:rPr lang="ru-RU" altLang="ru-RU" sz="2000" i="1" smtClean="0">
                <a:solidFill>
                  <a:schemeClr val="accent2"/>
                </a:solidFill>
              </a:rPr>
              <a:t>	 Прирученные в прошлом животные (коровы, козы, свиньи) дают человеку молоко, мясо.</a:t>
            </a:r>
          </a:p>
        </p:txBody>
      </p:sp>
      <p:pic>
        <p:nvPicPr>
          <p:cNvPr id="11267" name="Picture 4" descr="00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260350"/>
            <a:ext cx="4392612" cy="2744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268" name="Picture 5" descr="эко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284538"/>
            <a:ext cx="4319588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19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259</TotalTime>
  <Words>171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Презентация PowerPoint</vt:lpstr>
      <vt:lpstr>Презентация PowerPoint</vt:lpstr>
      <vt:lpstr>Отрасли экономики, которые наносят вред природе:</vt:lpstr>
      <vt:lpstr>Презентация PowerPoint</vt:lpstr>
      <vt:lpstr>Презентация PowerPoint</vt:lpstr>
      <vt:lpstr>Презентация PowerPoint</vt:lpstr>
      <vt:lpstr>Очень вредны для атмосферы     выхлопные газы, аэрозоли.</vt:lpstr>
      <vt:lpstr> Человек не может жить без растений и животных.   Чай, кофе, какао, специи, лекарства получают из растений. Древесина идет на изготовление бумаги, для строительства, для топлива.   Прирученные в прошлом животные (коровы, козы, свиньи) дают человеку молоко, мясо.</vt:lpstr>
      <vt:lpstr>Как мы можем помочь природе?  Как мы можем о ней заботится? </vt:lpstr>
      <vt:lpstr>Презентация PowerPoint</vt:lpstr>
      <vt:lpstr>Презентация PowerPoint</vt:lpstr>
      <vt:lpstr>Презентация PowerPoint</vt:lpstr>
      <vt:lpstr>Отрасли экономики, которые наносят вред природе:</vt:lpstr>
      <vt:lpstr>Конвенции - соглашения</vt:lpstr>
      <vt:lpstr>Организация «Международный союз охраны природы»</vt:lpstr>
      <vt:lpstr>        Подведем итоги: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Мария</cp:lastModifiedBy>
  <cp:revision>55</cp:revision>
  <dcterms:created xsi:type="dcterms:W3CDTF">2011-08-29T18:22:35Z</dcterms:created>
  <dcterms:modified xsi:type="dcterms:W3CDTF">2018-01-05T00:26:38Z</dcterms:modified>
</cp:coreProperties>
</file>