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Default Extension="png" ContentType="image/png"/>
  <Override PartName="/ppt/slideLayouts/slideLayout118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wmf" ContentType="image/x-wmf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  <p:sldMasterId id="2147483768" r:id="rId10"/>
    <p:sldMasterId id="2147483780" r:id="rId11"/>
  </p:sldMasterIdLst>
  <p:sldIdLst>
    <p:sldId id="256" r:id="rId12"/>
    <p:sldId id="258" r:id="rId13"/>
    <p:sldId id="259" r:id="rId14"/>
    <p:sldId id="257" r:id="rId15"/>
    <p:sldId id="260" r:id="rId16"/>
    <p:sldId id="261" r:id="rId17"/>
    <p:sldId id="262" r:id="rId18"/>
    <p:sldId id="263" r:id="rId19"/>
    <p:sldId id="265" r:id="rId20"/>
    <p:sldId id="264" r:id="rId21"/>
    <p:sldId id="266" r:id="rId22"/>
    <p:sldId id="267" r:id="rId23"/>
    <p:sldId id="268" r:id="rId24"/>
    <p:sldId id="26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2323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084388" y="296863"/>
            <a:ext cx="6823075" cy="5353050"/>
            <a:chOff x="1313" y="187"/>
            <a:chExt cx="4298" cy="3372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2194" y="601"/>
              <a:ext cx="596" cy="447"/>
              <a:chOff x="0" y="0"/>
              <a:chExt cx="768" cy="576"/>
            </a:xfrm>
          </p:grpSpPr>
          <p:sp>
            <p:nvSpPr>
              <p:cNvPr id="135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6" name="Oval 5"/>
              <p:cNvSpPr>
                <a:spLocks noChangeArrowheads="1"/>
              </p:cNvSpPr>
              <p:nvPr/>
            </p:nvSpPr>
            <p:spPr bwMode="hidden">
              <a:xfrm>
                <a:off x="276" y="253"/>
                <a:ext cx="186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1312" y="187"/>
              <a:ext cx="4299" cy="3372"/>
              <a:chOff x="0" y="0"/>
              <a:chExt cx="5533" cy="4341"/>
            </a:xfrm>
          </p:grpSpPr>
          <p:grpSp>
            <p:nvGrpSpPr>
              <p:cNvPr id="5" name="Group 7"/>
              <p:cNvGrpSpPr>
                <a:grpSpLocks/>
              </p:cNvGrpSpPr>
              <p:nvPr/>
            </p:nvGrpSpPr>
            <p:grpSpPr bwMode="auto">
              <a:xfrm>
                <a:off x="0" y="0"/>
                <a:ext cx="5470" cy="4341"/>
                <a:chOff x="0" y="0"/>
                <a:chExt cx="5470" cy="4341"/>
              </a:xfrm>
            </p:grpSpPr>
            <p:grpSp>
              <p:nvGrpSpPr>
                <p:cNvPr id="6" name="Group 8"/>
                <p:cNvGrpSpPr>
                  <a:grpSpLocks/>
                </p:cNvGrpSpPr>
                <p:nvPr/>
              </p:nvGrpSpPr>
              <p:grpSpPr bwMode="auto">
                <a:xfrm>
                  <a:off x="1339" y="787"/>
                  <a:ext cx="2919" cy="2150"/>
                  <a:chOff x="1265" y="815"/>
                  <a:chExt cx="2919" cy="2150"/>
                </a:xfrm>
              </p:grpSpPr>
              <p:sp>
                <p:nvSpPr>
                  <p:cNvPr id="133" name="Oval 9"/>
                  <p:cNvSpPr>
                    <a:spLocks noChangeArrowheads="1"/>
                  </p:cNvSpPr>
                  <p:nvPr/>
                </p:nvSpPr>
                <p:spPr bwMode="hidden">
                  <a:xfrm>
                    <a:off x="1265" y="815"/>
                    <a:ext cx="2919" cy="2150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4" name="Oval 10"/>
                  <p:cNvSpPr>
                    <a:spLocks noChangeArrowheads="1"/>
                  </p:cNvSpPr>
                  <p:nvPr/>
                </p:nvSpPr>
                <p:spPr bwMode="hidden">
                  <a:xfrm>
                    <a:off x="2379" y="1601"/>
                    <a:ext cx="579" cy="406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7" name="Group 11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5470" cy="4341"/>
                  <a:chOff x="0" y="0"/>
                  <a:chExt cx="5470" cy="4341"/>
                </a:xfrm>
              </p:grpSpPr>
              <p:grpSp>
                <p:nvGrpSpPr>
                  <p:cNvPr id="22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544" y="1503"/>
                    <a:ext cx="1259" cy="2325"/>
                    <a:chOff x="3470" y="1531"/>
                    <a:chExt cx="1259" cy="2325"/>
                  </a:xfrm>
                </p:grpSpPr>
                <p:sp>
                  <p:nvSpPr>
                    <p:cNvPr id="131" name="Freeform 13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2765" y="2236"/>
                      <a:ext cx="1724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32" name="Freeform 14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4022" y="3149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23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2938" y="1992"/>
                    <a:ext cx="2462" cy="1331"/>
                    <a:chOff x="2864" y="2020"/>
                    <a:chExt cx="2462" cy="1331"/>
                  </a:xfrm>
                </p:grpSpPr>
                <p:sp>
                  <p:nvSpPr>
                    <p:cNvPr id="129" name="Freeform 16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2864" y="2020"/>
                      <a:ext cx="1813" cy="3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30" name="Freeform 17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4352" y="2806"/>
                      <a:ext cx="974" cy="5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24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970" y="1804"/>
                    <a:ext cx="2478" cy="1064"/>
                    <a:chOff x="2896" y="1832"/>
                    <a:chExt cx="2478" cy="1064"/>
                  </a:xfrm>
                </p:grpSpPr>
                <p:sp>
                  <p:nvSpPr>
                    <p:cNvPr id="127" name="Freeform 19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2896" y="1832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8" name="Freeform 20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4442" y="2420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6448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2998" y="1608"/>
                    <a:ext cx="2472" cy="927"/>
                    <a:chOff x="2924" y="1636"/>
                    <a:chExt cx="2472" cy="927"/>
                  </a:xfrm>
                </p:grpSpPr>
                <p:sp>
                  <p:nvSpPr>
                    <p:cNvPr id="125" name="Freeform 22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2924" y="1636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6" name="Freeform 23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4495" y="2036"/>
                      <a:ext cx="901" cy="52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6449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032" y="1386"/>
                    <a:ext cx="2341" cy="657"/>
                    <a:chOff x="2958" y="1414"/>
                    <a:chExt cx="2341" cy="657"/>
                  </a:xfrm>
                </p:grpSpPr>
                <p:sp>
                  <p:nvSpPr>
                    <p:cNvPr id="123" name="Freeform 25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2958" y="1414"/>
                      <a:ext cx="154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4" name="Freeform 26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4469" y="1582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6450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057" y="1241"/>
                    <a:ext cx="2150" cy="342"/>
                    <a:chOff x="2983" y="1269"/>
                    <a:chExt cx="2150" cy="342"/>
                  </a:xfrm>
                </p:grpSpPr>
                <p:sp>
                  <p:nvSpPr>
                    <p:cNvPr id="121" name="Freeform 28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2983" y="1290"/>
                      <a:ext cx="1404" cy="21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2" name="Freeform 29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4379" y="1269"/>
                      <a:ext cx="754" cy="342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6451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012" y="890"/>
                    <a:ext cx="1879" cy="426"/>
                    <a:chOff x="2938" y="918"/>
                    <a:chExt cx="1879" cy="426"/>
                  </a:xfrm>
                </p:grpSpPr>
                <p:sp>
                  <p:nvSpPr>
                    <p:cNvPr id="119" name="Freeform 31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2938" y="1129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0" name="Freeform 32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4155" y="918"/>
                      <a:ext cx="662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6452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711" y="1625"/>
                    <a:ext cx="1257" cy="2326"/>
                    <a:chOff x="637" y="1653"/>
                    <a:chExt cx="1257" cy="2326"/>
                  </a:xfrm>
                </p:grpSpPr>
                <p:sp>
                  <p:nvSpPr>
                    <p:cNvPr id="117" name="Freeform 34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876" y="2358"/>
                      <a:ext cx="1724" cy="31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8" name="Freeform 35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419" y="3271"/>
                      <a:ext cx="926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6453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69" y="2168"/>
                    <a:ext cx="2462" cy="1333"/>
                    <a:chOff x="-5" y="2196"/>
                    <a:chExt cx="2462" cy="1333"/>
                  </a:xfrm>
                </p:grpSpPr>
                <p:sp>
                  <p:nvSpPr>
                    <p:cNvPr id="115" name="Freeform 37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644" y="2196"/>
                      <a:ext cx="1813" cy="34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6" name="Freeform 38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-5" y="2984"/>
                      <a:ext cx="974" cy="54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6454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22" y="1981"/>
                    <a:ext cx="2477" cy="1063"/>
                    <a:chOff x="-52" y="2009"/>
                    <a:chExt cx="2477" cy="1063"/>
                  </a:xfrm>
                </p:grpSpPr>
                <p:sp>
                  <p:nvSpPr>
                    <p:cNvPr id="113" name="Freeform 40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689" y="2009"/>
                      <a:ext cx="1736" cy="30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4" name="Freeform 41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-52" y="2596"/>
                      <a:ext cx="932" cy="47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6457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0" y="1786"/>
                    <a:ext cx="2472" cy="927"/>
                    <a:chOff x="-74" y="1814"/>
                    <a:chExt cx="2472" cy="927"/>
                  </a:xfrm>
                </p:grpSpPr>
                <p:sp>
                  <p:nvSpPr>
                    <p:cNvPr id="111" name="Freeform 43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721" y="1814"/>
                      <a:ext cx="1677" cy="33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2" name="Freeform 44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-74" y="2214"/>
                      <a:ext cx="901" cy="52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6458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97" y="1563"/>
                    <a:ext cx="2340" cy="656"/>
                    <a:chOff x="23" y="1591"/>
                    <a:chExt cx="2340" cy="656"/>
                  </a:xfrm>
                </p:grpSpPr>
                <p:sp>
                  <p:nvSpPr>
                    <p:cNvPr id="109" name="Freeform 46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819" y="1591"/>
                      <a:ext cx="1544" cy="31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0" name="Freeform 47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23" y="1758"/>
                      <a:ext cx="830" cy="48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6459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263" y="1417"/>
                    <a:ext cx="2150" cy="344"/>
                    <a:chOff x="189" y="1445"/>
                    <a:chExt cx="2150" cy="344"/>
                  </a:xfrm>
                </p:grpSpPr>
                <p:sp>
                  <p:nvSpPr>
                    <p:cNvPr id="107" name="Freeform 49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935" y="1466"/>
                      <a:ext cx="1404" cy="21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8" name="Freeform 50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189" y="1445"/>
                      <a:ext cx="754" cy="344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6460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579" y="1066"/>
                    <a:ext cx="1879" cy="427"/>
                    <a:chOff x="505" y="1094"/>
                    <a:chExt cx="1879" cy="427"/>
                  </a:xfrm>
                </p:grpSpPr>
                <p:sp>
                  <p:nvSpPr>
                    <p:cNvPr id="105" name="Freeform 52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1151" y="1306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6" name="Freeform 53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505" y="1094"/>
                      <a:ext cx="662" cy="33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6461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690" y="872"/>
                    <a:ext cx="1849" cy="553"/>
                    <a:chOff x="616" y="900"/>
                    <a:chExt cx="1849" cy="553"/>
                  </a:xfrm>
                </p:grpSpPr>
                <p:sp>
                  <p:nvSpPr>
                    <p:cNvPr id="103" name="Freeform 55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1232" y="1238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4" name="Freeform 56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616" y="900"/>
                      <a:ext cx="662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6462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911" y="590"/>
                    <a:ext cx="1767" cy="742"/>
                    <a:chOff x="911" y="590"/>
                    <a:chExt cx="1767" cy="742"/>
                  </a:xfrm>
                </p:grpSpPr>
                <p:sp>
                  <p:nvSpPr>
                    <p:cNvPr id="101" name="Freeform 58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1445" y="1117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2" name="Freeform 59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911" y="590"/>
                      <a:ext cx="662" cy="337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6463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120" y="300"/>
                    <a:ext cx="1693" cy="892"/>
                    <a:chOff x="1120" y="300"/>
                    <a:chExt cx="1693" cy="892"/>
                  </a:xfrm>
                </p:grpSpPr>
                <p:sp>
                  <p:nvSpPr>
                    <p:cNvPr id="99" name="Freeform 61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562" y="977"/>
                      <a:ext cx="125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0" name="Freeform 62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120" y="300"/>
                      <a:ext cx="672" cy="33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6464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1707" y="75"/>
                    <a:ext cx="778" cy="1514"/>
                    <a:chOff x="1633" y="103"/>
                    <a:chExt cx="778" cy="1514"/>
                  </a:xfrm>
                </p:grpSpPr>
                <p:sp>
                  <p:nvSpPr>
                    <p:cNvPr id="97" name="Freeform 64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753" y="959"/>
                      <a:ext cx="110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8" name="Freeform 65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506" y="230"/>
                      <a:ext cx="591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6465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2009" y="0"/>
                    <a:ext cx="635" cy="1535"/>
                    <a:chOff x="1935" y="28"/>
                    <a:chExt cx="635" cy="1535"/>
                  </a:xfrm>
                </p:grpSpPr>
                <p:sp>
                  <p:nvSpPr>
                    <p:cNvPr id="95" name="Freeform 67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932" y="925"/>
                      <a:ext cx="1061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6" name="Freeform 68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819" y="144"/>
                      <a:ext cx="570" cy="33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6466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896" y="644"/>
                    <a:ext cx="1846" cy="566"/>
                    <a:chOff x="2822" y="672"/>
                    <a:chExt cx="1846" cy="566"/>
                  </a:xfrm>
                </p:grpSpPr>
                <p:sp>
                  <p:nvSpPr>
                    <p:cNvPr id="93" name="Freeform 70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2822" y="1023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4" name="Freeform 71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4005" y="672"/>
                      <a:ext cx="663" cy="33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6467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757" y="417"/>
                    <a:ext cx="1782" cy="717"/>
                    <a:chOff x="2683" y="445"/>
                    <a:chExt cx="1782" cy="717"/>
                  </a:xfrm>
                </p:grpSpPr>
                <p:sp>
                  <p:nvSpPr>
                    <p:cNvPr id="91" name="Freeform 73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2683" y="947"/>
                      <a:ext cx="1233" cy="215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2" name="Freeform 74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3803" y="445"/>
                      <a:ext cx="662" cy="339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56" name="Freeform 75"/>
                  <p:cNvSpPr>
                    <a:spLocks/>
                  </p:cNvSpPr>
                  <p:nvPr/>
                </p:nvSpPr>
                <p:spPr bwMode="hidden">
                  <a:xfrm rot="4578755" flipH="1">
                    <a:off x="2176" y="949"/>
                    <a:ext cx="1026" cy="14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7" name="Freeform 76"/>
                  <p:cNvSpPr>
                    <a:spLocks/>
                  </p:cNvSpPr>
                  <p:nvPr/>
                </p:nvSpPr>
                <p:spPr bwMode="hidden">
                  <a:xfrm rot="4578755" flipH="1">
                    <a:off x="2199" y="196"/>
                    <a:ext cx="552" cy="22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grpSp>
                <p:nvGrpSpPr>
                  <p:cNvPr id="56468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2874" y="13"/>
                    <a:ext cx="639" cy="1520"/>
                    <a:chOff x="2800" y="41"/>
                    <a:chExt cx="639" cy="1520"/>
                  </a:xfrm>
                </p:grpSpPr>
                <p:sp>
                  <p:nvSpPr>
                    <p:cNvPr id="89" name="Freeform 78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2361" y="938"/>
                      <a:ext cx="1062" cy="184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0" name="Freeform 79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3010" y="182"/>
                      <a:ext cx="570" cy="28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6469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3009" y="135"/>
                    <a:ext cx="1016" cy="1463"/>
                    <a:chOff x="2935" y="163"/>
                    <a:chExt cx="1016" cy="1463"/>
                  </a:xfrm>
                </p:grpSpPr>
                <p:sp>
                  <p:nvSpPr>
                    <p:cNvPr id="87" name="Freeform 81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2492" y="914"/>
                      <a:ext cx="1155" cy="27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8" name="Freeform 82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3429" y="262"/>
                      <a:ext cx="621" cy="42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6470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05" y="4"/>
                    <a:ext cx="241" cy="1448"/>
                    <a:chOff x="2731" y="32"/>
                    <a:chExt cx="241" cy="1448"/>
                  </a:xfrm>
                </p:grpSpPr>
                <p:sp>
                  <p:nvSpPr>
                    <p:cNvPr id="85" name="Freeform 84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297" y="960"/>
                      <a:ext cx="954" cy="8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6" name="Freeform 85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649" y="221"/>
                      <a:ext cx="512" cy="134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6471" name="Group 86"/>
                  <p:cNvGrpSpPr>
                    <a:grpSpLocks/>
                  </p:cNvGrpSpPr>
                  <p:nvPr/>
                </p:nvGrpSpPr>
                <p:grpSpPr bwMode="auto">
                  <a:xfrm>
                    <a:off x="1017" y="1741"/>
                    <a:ext cx="1084" cy="2449"/>
                    <a:chOff x="943" y="1769"/>
                    <a:chExt cx="1084" cy="2449"/>
                  </a:xfrm>
                </p:grpSpPr>
                <p:sp>
                  <p:nvSpPr>
                    <p:cNvPr id="83" name="Freeform 87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1010" y="2475"/>
                      <a:ext cx="1724" cy="3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4" name="Freeform 88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726" y="3511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6472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1529" y="1908"/>
                    <a:ext cx="766" cy="2372"/>
                    <a:chOff x="1455" y="1936"/>
                    <a:chExt cx="766" cy="2372"/>
                  </a:xfrm>
                </p:grpSpPr>
                <p:sp>
                  <p:nvSpPr>
                    <p:cNvPr id="81" name="Freeform 90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68" y="2578"/>
                      <a:ext cx="1595" cy="3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2" name="Freeform 91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72" y="3635"/>
                      <a:ext cx="856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6473" name="Group 92"/>
                  <p:cNvGrpSpPr>
                    <a:grpSpLocks/>
                  </p:cNvGrpSpPr>
                  <p:nvPr/>
                </p:nvGrpSpPr>
                <p:grpSpPr bwMode="auto">
                  <a:xfrm rot="88588">
                    <a:off x="2060" y="1961"/>
                    <a:ext cx="460" cy="2329"/>
                    <a:chOff x="1954" y="1989"/>
                    <a:chExt cx="493" cy="2604"/>
                  </a:xfrm>
                </p:grpSpPr>
                <p:sp>
                  <p:nvSpPr>
                    <p:cNvPr id="79" name="Freeform 93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441" y="2694"/>
                      <a:ext cx="1711" cy="30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0" name="Freeform 94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732" y="3897"/>
                      <a:ext cx="918" cy="473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6474" name="Group 95"/>
                  <p:cNvGrpSpPr>
                    <a:grpSpLocks/>
                  </p:cNvGrpSpPr>
                  <p:nvPr/>
                </p:nvGrpSpPr>
                <p:grpSpPr bwMode="auto">
                  <a:xfrm>
                    <a:off x="3408" y="1689"/>
                    <a:ext cx="1125" cy="2425"/>
                    <a:chOff x="3334" y="1717"/>
                    <a:chExt cx="1125" cy="2425"/>
                  </a:xfrm>
                </p:grpSpPr>
                <p:sp>
                  <p:nvSpPr>
                    <p:cNvPr id="77" name="Freeform 96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2628" y="2423"/>
                      <a:ext cx="1724" cy="311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8" name="Freeform 97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3752" y="3435"/>
                      <a:ext cx="924" cy="490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6475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3255" y="1839"/>
                    <a:ext cx="882" cy="2424"/>
                    <a:chOff x="3181" y="1867"/>
                    <a:chExt cx="882" cy="2424"/>
                  </a:xfrm>
                </p:grpSpPr>
                <p:sp>
                  <p:nvSpPr>
                    <p:cNvPr id="75" name="Freeform 99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2506" y="2542"/>
                      <a:ext cx="1649" cy="299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6" name="Freeform 100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3387" y="3615"/>
                      <a:ext cx="884" cy="468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6476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3080" y="1956"/>
                    <a:ext cx="620" cy="2385"/>
                    <a:chOff x="3006" y="1984"/>
                    <a:chExt cx="620" cy="2385"/>
                  </a:xfrm>
                </p:grpSpPr>
                <p:sp>
                  <p:nvSpPr>
                    <p:cNvPr id="73" name="Freeform 102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2329" y="2661"/>
                      <a:ext cx="1600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4" name="Freeform 103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3003" y="3747"/>
                      <a:ext cx="859" cy="386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6477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893" y="2072"/>
                    <a:ext cx="404" cy="2220"/>
                    <a:chOff x="2819" y="2100"/>
                    <a:chExt cx="404" cy="2220"/>
                  </a:xfrm>
                </p:grpSpPr>
                <p:sp>
                  <p:nvSpPr>
                    <p:cNvPr id="71" name="Freeform 105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206" y="2713"/>
                      <a:ext cx="1471" cy="246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2" name="Freeform 106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636" y="3732"/>
                      <a:ext cx="790" cy="38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6478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2372" y="2107"/>
                    <a:ext cx="427" cy="2185"/>
                    <a:chOff x="2287" y="2135"/>
                    <a:chExt cx="427" cy="2185"/>
                  </a:xfrm>
                </p:grpSpPr>
                <p:sp>
                  <p:nvSpPr>
                    <p:cNvPr id="69" name="Freeform 108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1901" y="2760"/>
                      <a:ext cx="1437" cy="188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504"/>
                        </a:cxn>
                        <a:cxn ang="0">
                          <a:pos x="864" y="168"/>
                        </a:cxn>
                        <a:cxn ang="0">
                          <a:pos x="1776" y="24"/>
                        </a:cxn>
                        <a:cxn ang="0">
                          <a:pos x="2736" y="24"/>
                        </a:cxn>
                        <a:cxn ang="0">
                          <a:pos x="2720" y="103"/>
                        </a:cxn>
                        <a:cxn ang="0">
                          <a:pos x="1764" y="103"/>
                        </a:cxn>
                        <a:cxn ang="0">
                          <a:pos x="654" y="292"/>
                        </a:cxn>
                        <a:cxn ang="0">
                          <a:pos x="0" y="504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0" name="Freeform 109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2049" y="3787"/>
                      <a:ext cx="771" cy="295"/>
                    </a:xfrm>
                    <a:custGeom>
                      <a:avLst/>
                      <a:gdLst/>
                      <a:ahLst/>
                      <a:cxnLst>
                        <a:cxn ang="0">
                          <a:pos x="5" y="8"/>
                        </a:cxn>
                        <a:cxn ang="0">
                          <a:pos x="485" y="56"/>
                        </a:cxn>
                        <a:cxn ang="0">
                          <a:pos x="1157" y="200"/>
                        </a:cxn>
                        <a:cxn ang="0">
                          <a:pos x="1611" y="432"/>
                        </a:cxn>
                        <a:cxn ang="0">
                          <a:pos x="1756" y="609"/>
                        </a:cxn>
                        <a:cxn ang="0">
                          <a:pos x="1689" y="787"/>
                        </a:cxn>
                        <a:cxn ang="0">
                          <a:pos x="1589" y="632"/>
                        </a:cxn>
                        <a:cxn ang="0">
                          <a:pos x="1389" y="454"/>
                        </a:cxn>
                        <a:cxn ang="0">
                          <a:pos x="1109" y="296"/>
                        </a:cxn>
                        <a:cxn ang="0">
                          <a:pos x="581" y="152"/>
                        </a:cxn>
                        <a:cxn ang="0">
                          <a:pos x="0" y="76"/>
                        </a:cxn>
                        <a:cxn ang="0">
                          <a:pos x="5" y="8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</p:grpSp>
          </p:grpSp>
          <p:grpSp>
            <p:nvGrpSpPr>
              <p:cNvPr id="56479" name="Group 110"/>
              <p:cNvGrpSpPr>
                <a:grpSpLocks/>
              </p:cNvGrpSpPr>
              <p:nvPr/>
            </p:nvGrpSpPr>
            <p:grpSpPr bwMode="auto">
              <a:xfrm>
                <a:off x="73" y="313"/>
                <a:ext cx="5460" cy="3667"/>
                <a:chOff x="73" y="313"/>
                <a:chExt cx="5460" cy="3667"/>
              </a:xfrm>
            </p:grpSpPr>
            <p:grpSp>
              <p:nvGrpSpPr>
                <p:cNvPr id="33" name="Group 111"/>
                <p:cNvGrpSpPr>
                  <a:grpSpLocks/>
                </p:cNvGrpSpPr>
                <p:nvPr/>
              </p:nvGrpSpPr>
              <p:grpSpPr bwMode="auto">
                <a:xfrm>
                  <a:off x="73" y="313"/>
                  <a:ext cx="5460" cy="3667"/>
                  <a:chOff x="73" y="313"/>
                  <a:chExt cx="5460" cy="3667"/>
                </a:xfrm>
              </p:grpSpPr>
              <p:sp>
                <p:nvSpPr>
                  <p:cNvPr id="26" name="Arc 112"/>
                  <p:cNvSpPr>
                    <a:spLocks/>
                  </p:cNvSpPr>
                  <p:nvPr/>
                </p:nvSpPr>
                <p:spPr bwMode="hidden">
                  <a:xfrm flipV="1">
                    <a:off x="2965" y="456"/>
                    <a:ext cx="2568" cy="2047"/>
                  </a:xfrm>
                  <a:custGeom>
                    <a:avLst/>
                    <a:gdLst>
                      <a:gd name="G0" fmla="+- 17826 0 0"/>
                      <a:gd name="G1" fmla="+- 0 0 0"/>
                      <a:gd name="G2" fmla="+- 21600 0 0"/>
                      <a:gd name="T0" fmla="*/ 36729 w 36729"/>
                      <a:gd name="T1" fmla="*/ 10451 h 21600"/>
                      <a:gd name="T2" fmla="*/ 0 w 36729"/>
                      <a:gd name="T3" fmla="*/ 12197 h 21600"/>
                      <a:gd name="T4" fmla="*/ 17826 w 36729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729" h="21600" fill="none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</a:path>
                      <a:path w="36729" h="21600" stroke="0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7" name="Arc 113"/>
                  <p:cNvSpPr>
                    <a:spLocks/>
                  </p:cNvSpPr>
                  <p:nvPr/>
                </p:nvSpPr>
                <p:spPr bwMode="hidden">
                  <a:xfrm flipH="1">
                    <a:off x="387" y="1601"/>
                    <a:ext cx="2017" cy="2379"/>
                  </a:xfrm>
                  <a:custGeom>
                    <a:avLst/>
                    <a:gdLst>
                      <a:gd name="G0" fmla="+- 8873 0 0"/>
                      <a:gd name="G1" fmla="+- 21600 0 0"/>
                      <a:gd name="G2" fmla="+- 21600 0 0"/>
                      <a:gd name="T0" fmla="*/ 0 w 30473"/>
                      <a:gd name="T1" fmla="*/ 1907 h 22305"/>
                      <a:gd name="T2" fmla="*/ 30462 w 30473"/>
                      <a:gd name="T3" fmla="*/ 22305 h 22305"/>
                      <a:gd name="T4" fmla="*/ 8873 w 30473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0473" h="22305" fill="none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8" name="Arc 114"/>
                  <p:cNvSpPr>
                    <a:spLocks/>
                  </p:cNvSpPr>
                  <p:nvPr/>
                </p:nvSpPr>
                <p:spPr bwMode="hidden">
                  <a:xfrm>
                    <a:off x="3028" y="1181"/>
                    <a:ext cx="1426" cy="2380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4812"/>
                      <a:gd name="T1" fmla="*/ 4512 h 22305"/>
                      <a:gd name="T2" fmla="*/ 34801 w 34812"/>
                      <a:gd name="T3" fmla="*/ 22305 h 22305"/>
                      <a:gd name="T4" fmla="*/ 13212 w 34812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4812" h="22305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" name="Arc 115"/>
                  <p:cNvSpPr>
                    <a:spLocks/>
                  </p:cNvSpPr>
                  <p:nvPr/>
                </p:nvSpPr>
                <p:spPr bwMode="hidden">
                  <a:xfrm flipH="1">
                    <a:off x="73" y="812"/>
                    <a:ext cx="2541" cy="2380"/>
                  </a:xfrm>
                  <a:custGeom>
                    <a:avLst/>
                    <a:gdLst>
                      <a:gd name="G0" fmla="+- 15230 0 0"/>
                      <a:gd name="G1" fmla="+- 21600 0 0"/>
                      <a:gd name="G2" fmla="+- 21600 0 0"/>
                      <a:gd name="T0" fmla="*/ 0 w 36830"/>
                      <a:gd name="T1" fmla="*/ 6283 h 22305"/>
                      <a:gd name="T2" fmla="*/ 36819 w 36830"/>
                      <a:gd name="T3" fmla="*/ 22305 h 22305"/>
                      <a:gd name="T4" fmla="*/ 15230 w 36830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830" h="22305" fill="none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0" name="Arc 116"/>
                  <p:cNvSpPr>
                    <a:spLocks/>
                  </p:cNvSpPr>
                  <p:nvPr/>
                </p:nvSpPr>
                <p:spPr bwMode="hidden">
                  <a:xfrm flipH="1">
                    <a:off x="789" y="313"/>
                    <a:ext cx="1851" cy="2304"/>
                  </a:xfrm>
                  <a:custGeom>
                    <a:avLst/>
                    <a:gdLst>
                      <a:gd name="G0" fmla="+- 18231 0 0"/>
                      <a:gd name="G1" fmla="+- 21600 0 0"/>
                      <a:gd name="G2" fmla="+- 21600 0 0"/>
                      <a:gd name="T0" fmla="*/ 0 w 31881"/>
                      <a:gd name="T1" fmla="*/ 10016 h 21600"/>
                      <a:gd name="T2" fmla="*/ 31881 w 31881"/>
                      <a:gd name="T3" fmla="*/ 4860 h 21600"/>
                      <a:gd name="T4" fmla="*/ 18231 w 31881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881" h="21600" fill="none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" name="Arc 117"/>
                  <p:cNvSpPr>
                    <a:spLocks/>
                  </p:cNvSpPr>
                  <p:nvPr/>
                </p:nvSpPr>
                <p:spPr bwMode="hidden">
                  <a:xfrm>
                    <a:off x="2763" y="1281"/>
                    <a:ext cx="763" cy="2304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1146"/>
                      <a:gd name="T1" fmla="*/ 4512 h 21600"/>
                      <a:gd name="T2" fmla="*/ 31146 w 31146"/>
                      <a:gd name="T3" fmla="*/ 9561 h 21600"/>
                      <a:gd name="T4" fmla="*/ 13212 w 31146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146" h="21600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" name="Freeform 118"/>
                  <p:cNvSpPr>
                    <a:spLocks/>
                  </p:cNvSpPr>
                  <p:nvPr/>
                </p:nvSpPr>
                <p:spPr bwMode="hidden">
                  <a:xfrm flipH="1">
                    <a:off x="1799" y="438"/>
                    <a:ext cx="418" cy="1524"/>
                  </a:xfrm>
                  <a:custGeom>
                    <a:avLst/>
                    <a:gdLst/>
                    <a:ahLst/>
                    <a:cxnLst>
                      <a:cxn ang="0">
                        <a:pos x="0" y="64"/>
                      </a:cxn>
                      <a:cxn ang="0">
                        <a:pos x="240" y="16"/>
                      </a:cxn>
                      <a:cxn ang="0">
                        <a:pos x="96" y="160"/>
                      </a:cxn>
                      <a:cxn ang="0">
                        <a:pos x="336" y="160"/>
                      </a:cxn>
                      <a:cxn ang="0">
                        <a:pos x="192" y="304"/>
                      </a:cxn>
                      <a:cxn ang="0">
                        <a:pos x="384" y="352"/>
                      </a:cxn>
                      <a:cxn ang="0">
                        <a:pos x="288" y="448"/>
                      </a:cxn>
                      <a:cxn ang="0">
                        <a:pos x="480" y="496"/>
                      </a:cxn>
                      <a:cxn ang="0">
                        <a:pos x="384" y="592"/>
                      </a:cxn>
                      <a:cxn ang="0">
                        <a:pos x="528" y="640"/>
                      </a:cxn>
                      <a:cxn ang="0">
                        <a:pos x="480" y="736"/>
                      </a:cxn>
                      <a:cxn ang="0">
                        <a:pos x="576" y="832"/>
                      </a:cxn>
                      <a:cxn ang="0">
                        <a:pos x="576" y="928"/>
                      </a:cxn>
                      <a:cxn ang="0">
                        <a:pos x="672" y="1072"/>
                      </a:cxn>
                      <a:cxn ang="0">
                        <a:pos x="624" y="1216"/>
                      </a:cxn>
                      <a:cxn ang="0">
                        <a:pos x="720" y="1312"/>
                      </a:cxn>
                      <a:cxn ang="0">
                        <a:pos x="672" y="1456"/>
                      </a:cxn>
                      <a:cxn ang="0">
                        <a:pos x="720" y="1600"/>
                      </a:cxn>
                      <a:cxn ang="0">
                        <a:pos x="672" y="1696"/>
                      </a:cxn>
                      <a:cxn ang="0">
                        <a:pos x="768" y="1840"/>
                      </a:cxn>
                      <a:cxn ang="0">
                        <a:pos x="720" y="1984"/>
                      </a:cxn>
                      <a:cxn ang="0">
                        <a:pos x="768" y="2176"/>
                      </a:cxn>
                      <a:cxn ang="0">
                        <a:pos x="720" y="2224"/>
                      </a:cxn>
                      <a:cxn ang="0">
                        <a:pos x="768" y="2368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25" name="Freeform 119"/>
                <p:cNvSpPr>
                  <a:spLocks/>
                </p:cNvSpPr>
                <p:nvPr/>
              </p:nvSpPr>
              <p:spPr bwMode="hidden">
                <a:xfrm rot="20253369">
                  <a:off x="3279" y="1529"/>
                  <a:ext cx="443" cy="837"/>
                </a:xfrm>
                <a:custGeom>
                  <a:avLst/>
                  <a:gdLst/>
                  <a:ahLst/>
                  <a:cxnLst>
                    <a:cxn ang="0">
                      <a:pos x="0" y="64"/>
                    </a:cxn>
                    <a:cxn ang="0">
                      <a:pos x="240" y="16"/>
                    </a:cxn>
                    <a:cxn ang="0">
                      <a:pos x="96" y="160"/>
                    </a:cxn>
                    <a:cxn ang="0">
                      <a:pos x="336" y="160"/>
                    </a:cxn>
                    <a:cxn ang="0">
                      <a:pos x="192" y="304"/>
                    </a:cxn>
                    <a:cxn ang="0">
                      <a:pos x="384" y="352"/>
                    </a:cxn>
                    <a:cxn ang="0">
                      <a:pos x="288" y="448"/>
                    </a:cxn>
                    <a:cxn ang="0">
                      <a:pos x="480" y="496"/>
                    </a:cxn>
                    <a:cxn ang="0">
                      <a:pos x="384" y="592"/>
                    </a:cxn>
                    <a:cxn ang="0">
                      <a:pos x="528" y="640"/>
                    </a:cxn>
                    <a:cxn ang="0">
                      <a:pos x="480" y="736"/>
                    </a:cxn>
                    <a:cxn ang="0">
                      <a:pos x="576" y="832"/>
                    </a:cxn>
                    <a:cxn ang="0">
                      <a:pos x="576" y="928"/>
                    </a:cxn>
                    <a:cxn ang="0">
                      <a:pos x="672" y="1072"/>
                    </a:cxn>
                    <a:cxn ang="0">
                      <a:pos x="624" y="1216"/>
                    </a:cxn>
                    <a:cxn ang="0">
                      <a:pos x="720" y="1312"/>
                    </a:cxn>
                    <a:cxn ang="0">
                      <a:pos x="672" y="1456"/>
                    </a:cxn>
                    <a:cxn ang="0">
                      <a:pos x="720" y="1600"/>
                    </a:cxn>
                    <a:cxn ang="0">
                      <a:pos x="672" y="1696"/>
                    </a:cxn>
                    <a:cxn ang="0">
                      <a:pos x="768" y="1840"/>
                    </a:cxn>
                    <a:cxn ang="0">
                      <a:pos x="720" y="1984"/>
                    </a:cxn>
                    <a:cxn ang="0">
                      <a:pos x="768" y="2176"/>
                    </a:cxn>
                    <a:cxn ang="0">
                      <a:pos x="720" y="2224"/>
                    </a:cxn>
                    <a:cxn ang="0">
                      <a:pos x="768" y="2368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34" name="Group 120"/>
            <p:cNvGrpSpPr>
              <a:grpSpLocks/>
            </p:cNvGrpSpPr>
            <p:nvPr/>
          </p:nvGrpSpPr>
          <p:grpSpPr bwMode="auto">
            <a:xfrm>
              <a:off x="1476" y="451"/>
              <a:ext cx="4040" cy="2966"/>
              <a:chOff x="210" y="337"/>
              <a:chExt cx="5198" cy="3818"/>
            </a:xfrm>
          </p:grpSpPr>
          <p:sp>
            <p:nvSpPr>
              <p:cNvPr id="8" name="Freeform 121"/>
              <p:cNvSpPr>
                <a:spLocks/>
              </p:cNvSpPr>
              <p:nvPr/>
            </p:nvSpPr>
            <p:spPr bwMode="hidden">
              <a:xfrm flipH="1">
                <a:off x="1934" y="2382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Arc 122"/>
              <p:cNvSpPr>
                <a:spLocks/>
              </p:cNvSpPr>
              <p:nvPr/>
            </p:nvSpPr>
            <p:spPr bwMode="hidden">
              <a:xfrm flipH="1">
                <a:off x="1054" y="1851"/>
                <a:ext cx="2122" cy="2304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Arc 123"/>
              <p:cNvSpPr>
                <a:spLocks/>
              </p:cNvSpPr>
              <p:nvPr/>
            </p:nvSpPr>
            <p:spPr bwMode="hidden">
              <a:xfrm flipH="1">
                <a:off x="1266" y="1480"/>
                <a:ext cx="1244" cy="2379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Arc 124"/>
              <p:cNvSpPr>
                <a:spLocks/>
              </p:cNvSpPr>
              <p:nvPr/>
            </p:nvSpPr>
            <p:spPr bwMode="hidden">
              <a:xfrm flipH="1">
                <a:off x="210" y="1169"/>
                <a:ext cx="2376" cy="2379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Arc 125"/>
              <p:cNvSpPr>
                <a:spLocks/>
              </p:cNvSpPr>
              <p:nvPr/>
            </p:nvSpPr>
            <p:spPr bwMode="hidden">
              <a:xfrm>
                <a:off x="2840" y="1503"/>
                <a:ext cx="381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Arc 126"/>
              <p:cNvSpPr>
                <a:spLocks/>
              </p:cNvSpPr>
              <p:nvPr/>
            </p:nvSpPr>
            <p:spPr bwMode="hidden">
              <a:xfrm>
                <a:off x="2940" y="1492"/>
                <a:ext cx="1004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27"/>
              <p:cNvSpPr>
                <a:spLocks/>
              </p:cNvSpPr>
              <p:nvPr/>
            </p:nvSpPr>
            <p:spPr bwMode="hidden">
              <a:xfrm>
                <a:off x="3300" y="2635"/>
                <a:ext cx="485" cy="147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128"/>
              <p:cNvSpPr>
                <a:spLocks/>
              </p:cNvSpPr>
              <p:nvPr/>
            </p:nvSpPr>
            <p:spPr bwMode="hidden">
              <a:xfrm rot="19660755" flipV="1">
                <a:off x="2547" y="2149"/>
                <a:ext cx="441" cy="83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129"/>
              <p:cNvSpPr>
                <a:spLocks/>
              </p:cNvSpPr>
              <p:nvPr/>
            </p:nvSpPr>
            <p:spPr bwMode="hidden">
              <a:xfrm flipH="1">
                <a:off x="489" y="2503"/>
                <a:ext cx="1085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" name="Freeform 130"/>
              <p:cNvSpPr>
                <a:spLocks/>
              </p:cNvSpPr>
              <p:nvPr/>
            </p:nvSpPr>
            <p:spPr bwMode="hidden">
              <a:xfrm flipH="1">
                <a:off x="1000" y="893"/>
                <a:ext cx="696" cy="152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" name="Freeform 131"/>
              <p:cNvSpPr>
                <a:spLocks/>
              </p:cNvSpPr>
              <p:nvPr/>
            </p:nvSpPr>
            <p:spPr bwMode="hidden">
              <a:xfrm>
                <a:off x="4401" y="2279"/>
                <a:ext cx="1007" cy="1601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" name="Freeform 132"/>
              <p:cNvSpPr>
                <a:spLocks/>
              </p:cNvSpPr>
              <p:nvPr/>
            </p:nvSpPr>
            <p:spPr bwMode="hidden">
              <a:xfrm>
                <a:off x="3878" y="1470"/>
                <a:ext cx="1518" cy="106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" name="Freeform 133"/>
              <p:cNvSpPr>
                <a:spLocks/>
              </p:cNvSpPr>
              <p:nvPr/>
            </p:nvSpPr>
            <p:spPr bwMode="hidden">
              <a:xfrm>
                <a:off x="3934" y="337"/>
                <a:ext cx="664" cy="1434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134"/>
              <p:cNvSpPr>
                <a:spLocks/>
              </p:cNvSpPr>
              <p:nvPr/>
            </p:nvSpPr>
            <p:spPr bwMode="hidden">
              <a:xfrm rot="1346631" flipH="1">
                <a:off x="1702" y="1506"/>
                <a:ext cx="441" cy="83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56455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7213"/>
            <a:ext cx="7772400" cy="16271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6456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37" name="Rectangle 13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138" name="Rectangle 1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ru-RU"/>
          </a:p>
        </p:txBody>
      </p:sp>
      <p:sp>
        <p:nvSpPr>
          <p:cNvPr id="139" name="Rectangle 1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5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4234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4234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B950CB1-1E91-4279-9B91-21C4BB532F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2AA5E-72A6-46B2-9068-97A22DFABC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41466-D147-4940-B84D-BD2A993090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32F556-DD1D-4518-BABB-4AA8F99C27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A46C4E-01B8-4E5B-B171-C81FFF578C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618D59-06F9-4C0D-9D70-5357965610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C64FF-EC20-4D06-A370-65794CCF7F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C6016-D352-4072-936B-9199D92921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BD81E-9E2E-4403-B263-4969B8F061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112434-5A80-4B58-BAB1-621737077C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676900" cy="5794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F587E1-E2C6-470B-A0A5-F75026B455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443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80BEBC8-5EFF-48B0-B8C7-957F900045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193E3B-0CAE-4A69-B74B-9BD50E1168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F5361-F6F3-4DA2-B713-7F6BD760D0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597C17-D118-437C-A1AC-756B01CCDE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51A8FA-E951-4725-BA6F-EF9C19CFF8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EEEB8A-3D08-4ADA-B20B-9C6A05C3EE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42CE6-A2D6-45D6-82A2-BA8C9D66BA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362B96-9100-4DAA-88E1-9C3FB99857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49C866-C2DE-4D12-805F-7611C743C5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4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8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9414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9415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5E82DDB-0CDD-4955-958A-5C74B3B5ED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C15D8D-3C2B-46B0-8CFA-B77D475180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31DC6-8B6C-40C7-97F2-02BEF1F0D6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FCA81A-67B3-4931-8FD5-CBCDE540C1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6F9AE4-C5EB-40D0-8FEA-A908A5431C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CB9584-FB88-4A65-A520-0860CDB14C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78371-BB6D-459D-B2CC-149AFBB745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122FF4-ED2E-4FD2-932A-6708E147C3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5FB7F5-29D0-4E01-B0E1-0745A73B99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B421F8-6736-46FF-A2F8-7F3DCB25F0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B4A47F-3114-4646-941E-6E691A1A78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D719C3-7FCF-4ED0-816E-1735104413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CD8B38-04FA-46AF-8DAB-56A1D736B7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452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4522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FB2D5E1-2CAC-4521-ACEB-EDDF0C5D32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3D9BB5-671C-4AEF-8C56-C7D7CC49FF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247F97-543C-4526-8C9B-507D0FC9C1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1AEA35-54A0-47E4-8265-84BEC4580C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218F42-F682-4D61-87DF-0FB9A44461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35382A-1075-4067-94F2-D2D8BF0650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16E586-43BF-41DA-95DF-915076C6C0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5DA35-570D-4374-A7AF-74AF3DA36D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428A36-BCAA-4EA0-B685-CC0A6368A7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9EC68-2003-4075-B1CD-0B3481774D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B4FBEF-5B82-4749-8F35-FFE04E92B8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8806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039E714-1A0D-4551-BBB7-6F5E38FEE3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8E8110-2CE0-4E37-969C-382C8A1604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3F6589-5D62-438C-B847-30D95A8ACC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A2B72-970D-4C3B-A244-F6821754E3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BCE947-44DC-41A8-AC99-1D02A4FFC7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3CDD4E-A857-4667-80C5-891BF6A57E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0B5CE-8A2C-47AF-9D2D-47C61F6A3D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BCED91-929C-406A-BC17-153CD9801C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B08BC-C897-4B26-81F0-4639969073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01756F-DE79-4593-8BAA-4E3EE3E78D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2F18F3-0E42-43FF-9437-1DDE36A681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9114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1148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D2E64C5-45B0-426A-BFEA-9EF491E2B1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EF0690-DDA1-4CF3-9FA2-7740A4CF06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D96C2F-8366-4974-A959-0E48728708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EE03E2-9CFA-4948-835E-C159EF77E5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1E2D89-E9FD-4380-A31F-BE283EBF85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8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3B9ED2-A1FF-4199-8BA0-9D0D92303A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38DE4-08A4-490F-816B-4DAAA851C4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4D6C52-8748-45D5-B394-FDD68772EE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4D4460-075E-4EE5-9788-04D33F1D8F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39E43-1447-45ED-8DB3-6F340070D4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F344F-0971-4806-B91C-046B5F2BA6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96277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6278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B75DB24-AC67-413B-800A-BE22983EF8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2912DB-E80A-4DD8-9EF2-4EF30DFA5E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FF064-8A50-4B57-B476-7E8873E13D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CB90E0-C829-448F-AD37-DA5574918E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4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74739A-48F1-4B6A-8587-5DF2C56B77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3CE1B5-4A72-4F27-BACB-E6816EC66D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9414B8-6A9B-43D2-8D42-09B402B8D8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C56149-0822-4F92-97CE-108C811D2E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F8FAFB-60A6-492E-B563-9E9CAC30C5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329EEC-9B7E-47D3-9D2C-82603EA90B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ADC08C-5795-4020-A882-FDC6974027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>
                <a:latin typeface="Arial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>
                <a:latin typeface="Arial" charset="0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>
                <a:latin typeface="Arial" charset="0"/>
              </a:endParaRPr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4944" y="0"/>
              <a:ext cx="816" cy="3975"/>
              <a:chOff x="4944" y="0"/>
              <a:chExt cx="816" cy="3975"/>
            </a:xfrm>
          </p:grpSpPr>
          <p:grpSp>
            <p:nvGrpSpPr>
              <p:cNvPr id="4" name="Group 7"/>
              <p:cNvGrpSpPr>
                <a:grpSpLocks/>
              </p:cNvGrpSpPr>
              <p:nvPr userDrawn="1"/>
            </p:nvGrpSpPr>
            <p:grpSpPr bwMode="auto">
              <a:xfrm>
                <a:off x="5280" y="0"/>
                <a:ext cx="480" cy="1431"/>
                <a:chOff x="5280" y="0"/>
                <a:chExt cx="480" cy="1431"/>
              </a:xfrm>
            </p:grpSpPr>
            <p:grpSp>
              <p:nvGrpSpPr>
                <p:cNvPr id="8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5" y="-1"/>
                  <a:ext cx="174" cy="176"/>
                  <a:chOff x="1667" y="323"/>
                  <a:chExt cx="1690" cy="2560"/>
                </a:xfrm>
              </p:grpSpPr>
              <p:grpSp>
                <p:nvGrpSpPr>
                  <p:cNvPr id="20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67" y="323"/>
                    <a:ext cx="1690" cy="2560"/>
                    <a:chOff x="1667" y="323"/>
                    <a:chExt cx="1690" cy="2560"/>
                  </a:xfrm>
                </p:grpSpPr>
                <p:sp>
                  <p:nvSpPr>
                    <p:cNvPr id="57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23" y="323"/>
                      <a:ext cx="1234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58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67" y="381"/>
                      <a:ext cx="865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51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2" name="Freeform 13"/>
                  <p:cNvSpPr>
                    <a:spLocks/>
                  </p:cNvSpPr>
                  <p:nvPr/>
                </p:nvSpPr>
                <p:spPr bwMode="auto">
                  <a:xfrm>
                    <a:off x="2609" y="745"/>
                    <a:ext cx="262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3" name="Freeform 14"/>
                  <p:cNvSpPr>
                    <a:spLocks/>
                  </p:cNvSpPr>
                  <p:nvPr/>
                </p:nvSpPr>
                <p:spPr bwMode="auto">
                  <a:xfrm>
                    <a:off x="2677" y="1588"/>
                    <a:ext cx="398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4" name="Freeform 15"/>
                  <p:cNvSpPr>
                    <a:spLocks/>
                  </p:cNvSpPr>
                  <p:nvPr/>
                </p:nvSpPr>
                <p:spPr bwMode="auto">
                  <a:xfrm>
                    <a:off x="2425" y="1923"/>
                    <a:ext cx="146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6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4"/>
                    <a:ext cx="233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pic>
              <p:nvPicPr>
                <p:cNvPr id="4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1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2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4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5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6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7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8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9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0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2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3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4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5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6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7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8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9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0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9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>
                <a:latin typeface="Arial" charset="0"/>
              </a:endParaRPr>
            </a:p>
          </p:txBody>
        </p:sp>
        <p:sp>
          <p:nvSpPr>
            <p:cNvPr id="18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>
                <a:defRPr/>
              </a:pPr>
              <a:endParaRPr kumimoji="1" lang="ru-RU">
                <a:latin typeface="Arial" charset="0"/>
              </a:endParaRPr>
            </a:p>
          </p:txBody>
        </p:sp>
      </p:grpSp>
      <p:sp>
        <p:nvSpPr>
          <p:cNvPr id="103481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3482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9" name="Rectangle 5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BA5B56B-C341-4095-AAAE-B58AA577C3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32194-09EF-430A-817E-0110B97724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47D6A7-2B86-47CE-851E-E512A300FD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3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F0A7EC-FB0C-4845-A526-558F341ADB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63E79F-0F33-41B9-BDDD-37EF23F96F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6DEDB7-6989-4831-8ABC-9558587F74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666B70-9759-4F76-A66D-927F7644F6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181CB-4E2F-43A9-A0AF-73C6524C1A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E9DFE-8E8F-496B-80A0-3D428F416C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949AC-01E4-470D-A68E-DD43EE79F5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916CD0-BE6D-43A1-8F1E-070A0FC5F8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4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1162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1628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0B400C3-E498-41CB-B711-97496A32BC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62909B-61B0-40E7-B87B-0E0AE82CE8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84653-7887-4B9E-9188-08531CF9C2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2EB14-9277-4892-AC87-1E480ADCA3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3B61A5-493E-4CBB-931E-57ED731879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F04505-1EC8-4B0E-8501-A820D4A632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37D4DA-B251-4718-985D-B36AAF406C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0842EA-F5E4-4B0A-96AE-17F257D22F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C23852-F5EB-4065-B962-C37FEF0566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7CC94D-0F85-4F7D-A0E8-45647D1118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A51BD7-31F6-4E75-8E5F-AC3A436751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2493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24939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B3D01FA-EAF6-4FA6-A795-FBE1EF0709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4907C-D2D9-4F17-871A-08268044C5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75D32-9F8E-4707-9C00-048EDE471D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0CF32-07F3-4B93-8EA6-778B38035F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824F46-0FE1-48B1-997A-81021255FB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A956DB-2764-4042-977B-0FB5F1C56B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96E0A-83C0-4326-86E3-A7B4F9E40C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E0E02C-2165-4CCC-B27F-3BBDF3AC99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860321-DEB2-4CF7-B6AC-DBEAFFEF1C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7B897F-02B8-4838-BA36-D043991313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19A673-A110-41E5-99EA-3AFB7A259E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2.wmf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68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3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303963" y="0"/>
            <a:ext cx="2840037" cy="3254375"/>
            <a:chOff x="3115" y="0"/>
            <a:chExt cx="2170" cy="2486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55300" name="Oval 4"/>
              <p:cNvSpPr>
                <a:spLocks noChangeArrowheads="1"/>
              </p:cNvSpPr>
              <p:nvPr/>
            </p:nvSpPr>
            <p:spPr bwMode="hidden">
              <a:xfrm>
                <a:off x="1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301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6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55303" name="Oval 7"/>
              <p:cNvSpPr>
                <a:spLocks noChangeArrowheads="1"/>
              </p:cNvSpPr>
              <p:nvPr/>
            </p:nvSpPr>
            <p:spPr bwMode="hidden">
              <a:xfrm>
                <a:off x="-1" y="1"/>
                <a:ext cx="769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304" name="Oval 8"/>
              <p:cNvSpPr>
                <a:spLocks noChangeArrowheads="1"/>
              </p:cNvSpPr>
              <p:nvPr/>
            </p:nvSpPr>
            <p:spPr bwMode="hidden">
              <a:xfrm>
                <a:off x="276" y="253"/>
                <a:ext cx="186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5" name="Group 9"/>
            <p:cNvGrpSpPr>
              <a:grpSpLocks/>
            </p:cNvGrpSpPr>
            <p:nvPr/>
          </p:nvGrpSpPr>
          <p:grpSpPr bwMode="auto"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55306" name="Oval 10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307" name="Oval 11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6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" name="Group 12"/>
            <p:cNvGrpSpPr>
              <a:grpSpLocks/>
            </p:cNvGrpSpPr>
            <p:nvPr/>
          </p:nvGrpSpPr>
          <p:grpSpPr bwMode="auto"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7" name="Group 13"/>
              <p:cNvGrpSpPr>
                <a:grpSpLocks/>
              </p:cNvGrpSpPr>
              <p:nvPr/>
            </p:nvGrpSpPr>
            <p:grpSpPr bwMode="auto"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55310" name="Oval 14"/>
                <p:cNvSpPr>
                  <a:spLocks noChangeArrowheads="1"/>
                </p:cNvSpPr>
                <p:nvPr/>
              </p:nvSpPr>
              <p:spPr bwMode="hidden">
                <a:xfrm>
                  <a:off x="1266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5311" name="Oval 15"/>
                <p:cNvSpPr>
                  <a:spLocks noChangeArrowheads="1"/>
                </p:cNvSpPr>
                <p:nvPr/>
              </p:nvSpPr>
              <p:spPr bwMode="hidden">
                <a:xfrm>
                  <a:off x="2382" y="1602"/>
                  <a:ext cx="578" cy="405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8" name="Group 16"/>
              <p:cNvGrpSpPr>
                <a:grpSpLocks/>
              </p:cNvGrpSpPr>
              <p:nvPr/>
            </p:nvGrpSpPr>
            <p:grpSpPr bwMode="auto"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9" name="Group 17"/>
                <p:cNvGrpSpPr>
                  <a:grpSpLocks/>
                </p:cNvGrpSpPr>
                <p:nvPr/>
              </p:nvGrpSpPr>
              <p:grpSpPr bwMode="auto"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55314" name="Freeform 18"/>
                  <p:cNvSpPr>
                    <a:spLocks/>
                  </p:cNvSpPr>
                  <p:nvPr/>
                </p:nvSpPr>
                <p:spPr bwMode="hidden">
                  <a:xfrm rot="2711884">
                    <a:off x="2767" y="2235"/>
                    <a:ext cx="1720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315" name="Freeform 19"/>
                  <p:cNvSpPr>
                    <a:spLocks/>
                  </p:cNvSpPr>
                  <p:nvPr/>
                </p:nvSpPr>
                <p:spPr bwMode="hidden">
                  <a:xfrm rot="2711884">
                    <a:off x="4021" y="3148"/>
                    <a:ext cx="92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" name="Group 20"/>
                <p:cNvGrpSpPr>
                  <a:grpSpLocks/>
                </p:cNvGrpSpPr>
                <p:nvPr/>
              </p:nvGrpSpPr>
              <p:grpSpPr bwMode="auto"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55317" name="Freeform 21"/>
                  <p:cNvSpPr>
                    <a:spLocks/>
                  </p:cNvSpPr>
                  <p:nvPr/>
                </p:nvSpPr>
                <p:spPr bwMode="hidden">
                  <a:xfrm rot="2104081">
                    <a:off x="2865" y="2019"/>
                    <a:ext cx="1812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318" name="Freeform 22"/>
                  <p:cNvSpPr>
                    <a:spLocks/>
                  </p:cNvSpPr>
                  <p:nvPr/>
                </p:nvSpPr>
                <p:spPr bwMode="hidden">
                  <a:xfrm rot="2104081">
                    <a:off x="4352" y="2805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1" name="Group 23"/>
                <p:cNvGrpSpPr>
                  <a:grpSpLocks/>
                </p:cNvGrpSpPr>
                <p:nvPr/>
              </p:nvGrpSpPr>
              <p:grpSpPr bwMode="auto"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55320" name="Freeform 24"/>
                  <p:cNvSpPr>
                    <a:spLocks/>
                  </p:cNvSpPr>
                  <p:nvPr/>
                </p:nvSpPr>
                <p:spPr bwMode="hidden">
                  <a:xfrm rot="1582915">
                    <a:off x="2896" y="1832"/>
                    <a:ext cx="1736" cy="30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321" name="Freeform 25"/>
                  <p:cNvSpPr>
                    <a:spLocks/>
                  </p:cNvSpPr>
                  <p:nvPr/>
                </p:nvSpPr>
                <p:spPr bwMode="hidden">
                  <a:xfrm rot="1582915">
                    <a:off x="4443" y="2420"/>
                    <a:ext cx="931" cy="47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2" name="Group 26"/>
                <p:cNvGrpSpPr>
                  <a:grpSpLocks/>
                </p:cNvGrpSpPr>
                <p:nvPr/>
              </p:nvGrpSpPr>
              <p:grpSpPr bwMode="auto"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55323" name="Freeform 27"/>
                  <p:cNvSpPr>
                    <a:spLocks/>
                  </p:cNvSpPr>
                  <p:nvPr/>
                </p:nvSpPr>
                <p:spPr bwMode="hidden">
                  <a:xfrm rot="1080363">
                    <a:off x="2922" y="1634"/>
                    <a:ext cx="1677" cy="33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324" name="Freeform 28"/>
                  <p:cNvSpPr>
                    <a:spLocks/>
                  </p:cNvSpPr>
                  <p:nvPr/>
                </p:nvSpPr>
                <p:spPr bwMode="hidden">
                  <a:xfrm rot="1080363">
                    <a:off x="4494" y="2036"/>
                    <a:ext cx="900" cy="52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3" name="Group 29"/>
                <p:cNvGrpSpPr>
                  <a:grpSpLocks/>
                </p:cNvGrpSpPr>
                <p:nvPr/>
              </p:nvGrpSpPr>
              <p:grpSpPr bwMode="auto"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55326" name="Freeform 30"/>
                  <p:cNvSpPr>
                    <a:spLocks/>
                  </p:cNvSpPr>
                  <p:nvPr/>
                </p:nvSpPr>
                <p:spPr bwMode="hidden">
                  <a:xfrm rot="463793">
                    <a:off x="2957" y="1415"/>
                    <a:ext cx="1544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327" name="Freeform 31"/>
                  <p:cNvSpPr>
                    <a:spLocks/>
                  </p:cNvSpPr>
                  <p:nvPr/>
                </p:nvSpPr>
                <p:spPr bwMode="hidden">
                  <a:xfrm rot="463793">
                    <a:off x="4470" y="1581"/>
                    <a:ext cx="829" cy="48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4" name="Group 32"/>
                <p:cNvGrpSpPr>
                  <a:grpSpLocks/>
                </p:cNvGrpSpPr>
                <p:nvPr/>
              </p:nvGrpSpPr>
              <p:grpSpPr bwMode="auto"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55329" name="Freeform 33"/>
                  <p:cNvSpPr>
                    <a:spLocks/>
                  </p:cNvSpPr>
                  <p:nvPr/>
                </p:nvSpPr>
                <p:spPr bwMode="hidden">
                  <a:xfrm rot="-84182">
                    <a:off x="2982" y="1286"/>
                    <a:ext cx="1404" cy="22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330" name="Freeform 34"/>
                  <p:cNvSpPr>
                    <a:spLocks/>
                  </p:cNvSpPr>
                  <p:nvPr/>
                </p:nvSpPr>
                <p:spPr bwMode="hidden">
                  <a:xfrm rot="-84182">
                    <a:off x="4377" y="1267"/>
                    <a:ext cx="755" cy="3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5" name="Group 35"/>
                <p:cNvGrpSpPr>
                  <a:grpSpLocks/>
                </p:cNvGrpSpPr>
                <p:nvPr/>
              </p:nvGrpSpPr>
              <p:grpSpPr bwMode="auto"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55332" name="Freeform 36"/>
                  <p:cNvSpPr>
                    <a:spLocks/>
                  </p:cNvSpPr>
                  <p:nvPr/>
                </p:nvSpPr>
                <p:spPr bwMode="hidden">
                  <a:xfrm rot="-802576">
                    <a:off x="2936" y="1128"/>
                    <a:ext cx="1234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333" name="Freeform 37"/>
                  <p:cNvSpPr>
                    <a:spLocks/>
                  </p:cNvSpPr>
                  <p:nvPr/>
                </p:nvSpPr>
                <p:spPr bwMode="hidden">
                  <a:xfrm rot="-802576">
                    <a:off x="4154" y="918"/>
                    <a:ext cx="662" cy="3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6" name="Group 38"/>
                <p:cNvGrpSpPr>
                  <a:grpSpLocks/>
                </p:cNvGrpSpPr>
                <p:nvPr/>
              </p:nvGrpSpPr>
              <p:grpSpPr bwMode="auto"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55335" name="Freeform 39"/>
                  <p:cNvSpPr>
                    <a:spLocks/>
                  </p:cNvSpPr>
                  <p:nvPr/>
                </p:nvSpPr>
                <p:spPr bwMode="hidden">
                  <a:xfrm rot="18888116" flipH="1">
                    <a:off x="875" y="2357"/>
                    <a:ext cx="1723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336" name="Freeform 40"/>
                  <p:cNvSpPr>
                    <a:spLocks/>
                  </p:cNvSpPr>
                  <p:nvPr/>
                </p:nvSpPr>
                <p:spPr bwMode="hidden">
                  <a:xfrm rot="18888116" flipH="1">
                    <a:off x="419" y="3271"/>
                    <a:ext cx="92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7" name="Group 41"/>
                <p:cNvGrpSpPr>
                  <a:grpSpLocks/>
                </p:cNvGrpSpPr>
                <p:nvPr/>
              </p:nvGrpSpPr>
              <p:grpSpPr bwMode="auto"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55338" name="Freeform 42"/>
                  <p:cNvSpPr>
                    <a:spLocks/>
                  </p:cNvSpPr>
                  <p:nvPr/>
                </p:nvSpPr>
                <p:spPr bwMode="hidden">
                  <a:xfrm rot="19495919" flipH="1">
                    <a:off x="644" y="2196"/>
                    <a:ext cx="1812" cy="3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339" name="Freeform 43"/>
                  <p:cNvSpPr>
                    <a:spLocks/>
                  </p:cNvSpPr>
                  <p:nvPr/>
                </p:nvSpPr>
                <p:spPr bwMode="hidden">
                  <a:xfrm rot="19495919" flipH="1">
                    <a:off x="-6" y="2982"/>
                    <a:ext cx="974" cy="5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8" name="Group 44"/>
                <p:cNvGrpSpPr>
                  <a:grpSpLocks/>
                </p:cNvGrpSpPr>
                <p:nvPr/>
              </p:nvGrpSpPr>
              <p:grpSpPr bwMode="auto"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55341" name="Freeform 45"/>
                  <p:cNvSpPr>
                    <a:spLocks/>
                  </p:cNvSpPr>
                  <p:nvPr/>
                </p:nvSpPr>
                <p:spPr bwMode="hidden">
                  <a:xfrm rot="20017085" flipH="1">
                    <a:off x="689" y="2010"/>
                    <a:ext cx="1736" cy="30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342" name="Freeform 46"/>
                  <p:cNvSpPr>
                    <a:spLocks/>
                  </p:cNvSpPr>
                  <p:nvPr/>
                </p:nvSpPr>
                <p:spPr bwMode="hidden">
                  <a:xfrm rot="20017085" flipH="1">
                    <a:off x="-53" y="2598"/>
                    <a:ext cx="931" cy="47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9" name="Group 47"/>
                <p:cNvGrpSpPr>
                  <a:grpSpLocks/>
                </p:cNvGrpSpPr>
                <p:nvPr/>
              </p:nvGrpSpPr>
              <p:grpSpPr bwMode="auto"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55344" name="Freeform 48"/>
                  <p:cNvSpPr>
                    <a:spLocks/>
                  </p:cNvSpPr>
                  <p:nvPr/>
                </p:nvSpPr>
                <p:spPr bwMode="hidden">
                  <a:xfrm rot="20519637" flipH="1">
                    <a:off x="721" y="1812"/>
                    <a:ext cx="1677" cy="33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345" name="Freeform 49"/>
                  <p:cNvSpPr>
                    <a:spLocks/>
                  </p:cNvSpPr>
                  <p:nvPr/>
                </p:nvSpPr>
                <p:spPr bwMode="hidden">
                  <a:xfrm rot="20519637" flipH="1">
                    <a:off x="-74" y="2212"/>
                    <a:ext cx="900" cy="52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0" name="Group 50"/>
                <p:cNvGrpSpPr>
                  <a:grpSpLocks/>
                </p:cNvGrpSpPr>
                <p:nvPr/>
              </p:nvGrpSpPr>
              <p:grpSpPr bwMode="auto"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55347" name="Freeform 51"/>
                  <p:cNvSpPr>
                    <a:spLocks/>
                  </p:cNvSpPr>
                  <p:nvPr/>
                </p:nvSpPr>
                <p:spPr bwMode="hidden">
                  <a:xfrm rot="21136207" flipH="1">
                    <a:off x="819" y="1589"/>
                    <a:ext cx="154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348" name="Freeform 52"/>
                  <p:cNvSpPr>
                    <a:spLocks/>
                  </p:cNvSpPr>
                  <p:nvPr/>
                </p:nvSpPr>
                <p:spPr bwMode="hidden">
                  <a:xfrm rot="21136207" flipH="1">
                    <a:off x="21" y="1757"/>
                    <a:ext cx="829" cy="490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1" name="Group 53"/>
                <p:cNvGrpSpPr>
                  <a:grpSpLocks/>
                </p:cNvGrpSpPr>
                <p:nvPr/>
              </p:nvGrpSpPr>
              <p:grpSpPr bwMode="auto"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55350" name="Freeform 54"/>
                  <p:cNvSpPr>
                    <a:spLocks/>
                  </p:cNvSpPr>
                  <p:nvPr/>
                </p:nvSpPr>
                <p:spPr bwMode="hidden">
                  <a:xfrm rot="84182" flipH="1">
                    <a:off x="935" y="1463"/>
                    <a:ext cx="1404" cy="22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351" name="Freeform 55"/>
                  <p:cNvSpPr>
                    <a:spLocks/>
                  </p:cNvSpPr>
                  <p:nvPr/>
                </p:nvSpPr>
                <p:spPr bwMode="hidden">
                  <a:xfrm rot="84182" flipH="1">
                    <a:off x="189" y="1444"/>
                    <a:ext cx="755" cy="34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2" name="Group 56"/>
                <p:cNvGrpSpPr>
                  <a:grpSpLocks/>
                </p:cNvGrpSpPr>
                <p:nvPr/>
              </p:nvGrpSpPr>
              <p:grpSpPr bwMode="auto"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55353" name="Freeform 57"/>
                  <p:cNvSpPr>
                    <a:spLocks/>
                  </p:cNvSpPr>
                  <p:nvPr/>
                </p:nvSpPr>
                <p:spPr bwMode="hidden">
                  <a:xfrm rot="802576" flipH="1">
                    <a:off x="1151" y="1306"/>
                    <a:ext cx="1234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354" name="Freeform 58"/>
                  <p:cNvSpPr>
                    <a:spLocks/>
                  </p:cNvSpPr>
                  <p:nvPr/>
                </p:nvSpPr>
                <p:spPr bwMode="hidden">
                  <a:xfrm rot="802576" flipH="1">
                    <a:off x="505" y="1095"/>
                    <a:ext cx="662" cy="335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3" name="Group 59"/>
                <p:cNvGrpSpPr>
                  <a:grpSpLocks/>
                </p:cNvGrpSpPr>
                <p:nvPr/>
              </p:nvGrpSpPr>
              <p:grpSpPr bwMode="auto"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55356" name="Freeform 60"/>
                  <p:cNvSpPr>
                    <a:spLocks/>
                  </p:cNvSpPr>
                  <p:nvPr/>
                </p:nvSpPr>
                <p:spPr bwMode="hidden">
                  <a:xfrm rot="1277471" flipH="1">
                    <a:off x="1231" y="1237"/>
                    <a:ext cx="1235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357" name="Freeform 61"/>
                  <p:cNvSpPr>
                    <a:spLocks/>
                  </p:cNvSpPr>
                  <p:nvPr/>
                </p:nvSpPr>
                <p:spPr bwMode="hidden">
                  <a:xfrm rot="1277471" flipH="1">
                    <a:off x="615" y="898"/>
                    <a:ext cx="662" cy="33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4" name="Group 62"/>
                <p:cNvGrpSpPr>
                  <a:grpSpLocks/>
                </p:cNvGrpSpPr>
                <p:nvPr/>
              </p:nvGrpSpPr>
              <p:grpSpPr bwMode="auto"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55359" name="Freeform 63"/>
                  <p:cNvSpPr>
                    <a:spLocks/>
                  </p:cNvSpPr>
                  <p:nvPr/>
                </p:nvSpPr>
                <p:spPr bwMode="hidden">
                  <a:xfrm rot="2028410" flipH="1">
                    <a:off x="3680" y="438"/>
                    <a:ext cx="484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360" name="Freeform 64"/>
                  <p:cNvSpPr>
                    <a:spLocks/>
                  </p:cNvSpPr>
                  <p:nvPr/>
                </p:nvSpPr>
                <p:spPr bwMode="hidden">
                  <a:xfrm rot="2028410" flipH="1">
                    <a:off x="3472" y="230"/>
                    <a:ext cx="260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5" name="Group 65"/>
                <p:cNvGrpSpPr>
                  <a:grpSpLocks/>
                </p:cNvGrpSpPr>
                <p:nvPr/>
              </p:nvGrpSpPr>
              <p:grpSpPr bwMode="auto"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55362" name="Freeform 66"/>
                  <p:cNvSpPr>
                    <a:spLocks/>
                  </p:cNvSpPr>
                  <p:nvPr/>
                </p:nvSpPr>
                <p:spPr bwMode="hidden">
                  <a:xfrm rot="2664424" flipH="1">
                    <a:off x="3728" y="383"/>
                    <a:ext cx="490" cy="8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363" name="Freeform 67"/>
                  <p:cNvSpPr>
                    <a:spLocks/>
                  </p:cNvSpPr>
                  <p:nvPr/>
                </p:nvSpPr>
                <p:spPr bwMode="hidden">
                  <a:xfrm rot="2664424" flipH="1">
                    <a:off x="3554" y="118"/>
                    <a:ext cx="263" cy="13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6" name="Group 68"/>
                <p:cNvGrpSpPr>
                  <a:grpSpLocks/>
                </p:cNvGrpSpPr>
                <p:nvPr/>
              </p:nvGrpSpPr>
              <p:grpSpPr bwMode="auto"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55365" name="Freeform 69"/>
                  <p:cNvSpPr>
                    <a:spLocks/>
                  </p:cNvSpPr>
                  <p:nvPr/>
                </p:nvSpPr>
                <p:spPr bwMode="hidden">
                  <a:xfrm rot="3473776" flipH="1">
                    <a:off x="1752" y="958"/>
                    <a:ext cx="1101" cy="21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366" name="Freeform 70"/>
                  <p:cNvSpPr>
                    <a:spLocks/>
                  </p:cNvSpPr>
                  <p:nvPr/>
                </p:nvSpPr>
                <p:spPr bwMode="hidden">
                  <a:xfrm rot="3473776" flipH="1">
                    <a:off x="1505" y="231"/>
                    <a:ext cx="591" cy="33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7" name="Group 71"/>
                <p:cNvGrpSpPr>
                  <a:grpSpLocks/>
                </p:cNvGrpSpPr>
                <p:nvPr/>
              </p:nvGrpSpPr>
              <p:grpSpPr bwMode="auto"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55368" name="Freeform 72"/>
                  <p:cNvSpPr>
                    <a:spLocks/>
                  </p:cNvSpPr>
                  <p:nvPr/>
                </p:nvSpPr>
                <p:spPr bwMode="hidden">
                  <a:xfrm rot="4126480" flipH="1">
                    <a:off x="1932" y="924"/>
                    <a:ext cx="1059" cy="21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369" name="Freeform 73"/>
                  <p:cNvSpPr>
                    <a:spLocks/>
                  </p:cNvSpPr>
                  <p:nvPr/>
                </p:nvSpPr>
                <p:spPr bwMode="hidden">
                  <a:xfrm rot="4126480" flipH="1">
                    <a:off x="1820" y="144"/>
                    <a:ext cx="570" cy="33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8" name="Group 74"/>
                <p:cNvGrpSpPr>
                  <a:grpSpLocks/>
                </p:cNvGrpSpPr>
                <p:nvPr/>
              </p:nvGrpSpPr>
              <p:grpSpPr bwMode="auto"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55371" name="Freeform 75"/>
                  <p:cNvSpPr>
                    <a:spLocks/>
                  </p:cNvSpPr>
                  <p:nvPr/>
                </p:nvSpPr>
                <p:spPr bwMode="hidden">
                  <a:xfrm rot="-1325434">
                    <a:off x="2820" y="1022"/>
                    <a:ext cx="1232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372" name="Freeform 76"/>
                  <p:cNvSpPr>
                    <a:spLocks/>
                  </p:cNvSpPr>
                  <p:nvPr/>
                </p:nvSpPr>
                <p:spPr bwMode="hidden">
                  <a:xfrm rot="-1325434">
                    <a:off x="4003" y="673"/>
                    <a:ext cx="662" cy="337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29" name="Group 77"/>
                <p:cNvGrpSpPr>
                  <a:grpSpLocks/>
                </p:cNvGrpSpPr>
                <p:nvPr/>
              </p:nvGrpSpPr>
              <p:grpSpPr bwMode="auto"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55374" name="Freeform 78"/>
                  <p:cNvSpPr>
                    <a:spLocks/>
                  </p:cNvSpPr>
                  <p:nvPr/>
                </p:nvSpPr>
                <p:spPr bwMode="hidden">
                  <a:xfrm rot="-1921064">
                    <a:off x="2682" y="946"/>
                    <a:ext cx="1233" cy="21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375" name="Freeform 79"/>
                  <p:cNvSpPr>
                    <a:spLocks/>
                  </p:cNvSpPr>
                  <p:nvPr/>
                </p:nvSpPr>
                <p:spPr bwMode="hidden">
                  <a:xfrm rot="-1921064">
                    <a:off x="3801" y="444"/>
                    <a:ext cx="661" cy="33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55376" name="Freeform 80"/>
                <p:cNvSpPr>
                  <a:spLocks/>
                </p:cNvSpPr>
                <p:nvPr/>
              </p:nvSpPr>
              <p:spPr bwMode="hidden">
                <a:xfrm rot="4578755" flipH="1">
                  <a:off x="3968" y="372"/>
                  <a:ext cx="403" cy="57"/>
                </a:xfrm>
                <a:custGeom>
                  <a:avLst/>
                  <a:gdLst/>
                  <a:ahLst/>
                  <a:cxnLst>
                    <a:cxn ang="0">
                      <a:pos x="0" y="504"/>
                    </a:cxn>
                    <a:cxn ang="0">
                      <a:pos x="864" y="168"/>
                    </a:cxn>
                    <a:cxn ang="0">
                      <a:pos x="1776" y="24"/>
                    </a:cxn>
                    <a:cxn ang="0">
                      <a:pos x="2736" y="24"/>
                    </a:cxn>
                    <a:cxn ang="0">
                      <a:pos x="2720" y="103"/>
                    </a:cxn>
                    <a:cxn ang="0">
                      <a:pos x="1764" y="103"/>
                    </a:cxn>
                    <a:cxn ang="0">
                      <a:pos x="654" y="292"/>
                    </a:cxn>
                    <a:cxn ang="0">
                      <a:pos x="0" y="504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5377" name="Freeform 81"/>
                <p:cNvSpPr>
                  <a:spLocks/>
                </p:cNvSpPr>
                <p:nvPr/>
              </p:nvSpPr>
              <p:spPr bwMode="hidden">
                <a:xfrm rot="4578755" flipH="1">
                  <a:off x="3977" y="77"/>
                  <a:ext cx="216" cy="91"/>
                </a:xfrm>
                <a:custGeom>
                  <a:avLst/>
                  <a:gdLst/>
                  <a:ahLst/>
                  <a:cxnLst>
                    <a:cxn ang="0">
                      <a:pos x="5" y="8"/>
                    </a:cxn>
                    <a:cxn ang="0">
                      <a:pos x="485" y="56"/>
                    </a:cxn>
                    <a:cxn ang="0">
                      <a:pos x="1157" y="200"/>
                    </a:cxn>
                    <a:cxn ang="0">
                      <a:pos x="1611" y="432"/>
                    </a:cxn>
                    <a:cxn ang="0">
                      <a:pos x="1756" y="609"/>
                    </a:cxn>
                    <a:cxn ang="0">
                      <a:pos x="1689" y="787"/>
                    </a:cxn>
                    <a:cxn ang="0">
                      <a:pos x="1589" y="632"/>
                    </a:cxn>
                    <a:cxn ang="0">
                      <a:pos x="1389" y="454"/>
                    </a:cxn>
                    <a:cxn ang="0">
                      <a:pos x="1109" y="296"/>
                    </a:cxn>
                    <a:cxn ang="0">
                      <a:pos x="581" y="152"/>
                    </a:cxn>
                    <a:cxn ang="0">
                      <a:pos x="0" y="76"/>
                    </a:cxn>
                    <a:cxn ang="0">
                      <a:pos x="5" y="8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30" name="Group 82"/>
                <p:cNvGrpSpPr>
                  <a:grpSpLocks/>
                </p:cNvGrpSpPr>
                <p:nvPr/>
              </p:nvGrpSpPr>
              <p:grpSpPr bwMode="auto"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55379" name="Freeform 83"/>
                  <p:cNvSpPr>
                    <a:spLocks/>
                  </p:cNvSpPr>
                  <p:nvPr/>
                </p:nvSpPr>
                <p:spPr bwMode="hidden">
                  <a:xfrm rot="-3857755">
                    <a:off x="2362" y="936"/>
                    <a:ext cx="1061" cy="1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380" name="Freeform 84"/>
                  <p:cNvSpPr>
                    <a:spLocks/>
                  </p:cNvSpPr>
                  <p:nvPr/>
                </p:nvSpPr>
                <p:spPr bwMode="hidden">
                  <a:xfrm rot="-3857755">
                    <a:off x="3011" y="181"/>
                    <a:ext cx="569" cy="288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1" name="Group 85"/>
                <p:cNvGrpSpPr>
                  <a:grpSpLocks/>
                </p:cNvGrpSpPr>
                <p:nvPr/>
              </p:nvGrpSpPr>
              <p:grpSpPr bwMode="auto"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55382" name="Freeform 86"/>
                  <p:cNvSpPr>
                    <a:spLocks/>
                  </p:cNvSpPr>
                  <p:nvPr/>
                </p:nvSpPr>
                <p:spPr bwMode="hidden">
                  <a:xfrm rot="-2777260">
                    <a:off x="2493" y="915"/>
                    <a:ext cx="1154" cy="270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383" name="Freeform 87"/>
                  <p:cNvSpPr>
                    <a:spLocks/>
                  </p:cNvSpPr>
                  <p:nvPr/>
                </p:nvSpPr>
                <p:spPr bwMode="hidden">
                  <a:xfrm rot="-2777260">
                    <a:off x="3431" y="262"/>
                    <a:ext cx="619" cy="422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55328" name="Group 88"/>
                <p:cNvGrpSpPr>
                  <a:grpSpLocks/>
                </p:cNvGrpSpPr>
                <p:nvPr/>
              </p:nvGrpSpPr>
              <p:grpSpPr bwMode="auto"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55385" name="Freeform 89"/>
                  <p:cNvSpPr>
                    <a:spLocks/>
                  </p:cNvSpPr>
                  <p:nvPr/>
                </p:nvSpPr>
                <p:spPr bwMode="hidden">
                  <a:xfrm rot="-4903748">
                    <a:off x="2297" y="959"/>
                    <a:ext cx="954" cy="8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386" name="Freeform 90"/>
                  <p:cNvSpPr>
                    <a:spLocks/>
                  </p:cNvSpPr>
                  <p:nvPr/>
                </p:nvSpPr>
                <p:spPr bwMode="hidden">
                  <a:xfrm rot="-4903748">
                    <a:off x="2650" y="222"/>
                    <a:ext cx="511" cy="133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55331" name="Group 91"/>
                <p:cNvGrpSpPr>
                  <a:grpSpLocks/>
                </p:cNvGrpSpPr>
                <p:nvPr/>
              </p:nvGrpSpPr>
              <p:grpSpPr bwMode="auto"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55388" name="Freeform 92"/>
                  <p:cNvSpPr>
                    <a:spLocks/>
                  </p:cNvSpPr>
                  <p:nvPr/>
                </p:nvSpPr>
                <p:spPr bwMode="hidden">
                  <a:xfrm rot="18335692" flipH="1">
                    <a:off x="1009" y="2474"/>
                    <a:ext cx="172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389" name="Freeform 93"/>
                  <p:cNvSpPr>
                    <a:spLocks/>
                  </p:cNvSpPr>
                  <p:nvPr/>
                </p:nvSpPr>
                <p:spPr bwMode="hidden">
                  <a:xfrm rot="18335692" flipH="1">
                    <a:off x="725" y="3509"/>
                    <a:ext cx="925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55334" name="Group 94"/>
                <p:cNvGrpSpPr>
                  <a:grpSpLocks/>
                </p:cNvGrpSpPr>
                <p:nvPr/>
              </p:nvGrpSpPr>
              <p:grpSpPr bwMode="auto"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55391" name="Freeform 95"/>
                  <p:cNvSpPr>
                    <a:spLocks/>
                  </p:cNvSpPr>
                  <p:nvPr/>
                </p:nvSpPr>
                <p:spPr bwMode="hidden">
                  <a:xfrm rot="17542885" flipH="1">
                    <a:off x="1268" y="2577"/>
                    <a:ext cx="1594" cy="313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392" name="Freeform 96"/>
                  <p:cNvSpPr>
                    <a:spLocks/>
                  </p:cNvSpPr>
                  <p:nvPr/>
                </p:nvSpPr>
                <p:spPr bwMode="hidden">
                  <a:xfrm rot="17542885" flipH="1">
                    <a:off x="1274" y="3635"/>
                    <a:ext cx="854" cy="48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55337" name="Group 97"/>
                <p:cNvGrpSpPr>
                  <a:grpSpLocks/>
                </p:cNvGrpSpPr>
                <p:nvPr/>
              </p:nvGrpSpPr>
              <p:grpSpPr bwMode="auto"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55394" name="Freeform 98"/>
                  <p:cNvSpPr>
                    <a:spLocks/>
                  </p:cNvSpPr>
                  <p:nvPr/>
                </p:nvSpPr>
                <p:spPr bwMode="hidden">
                  <a:xfrm rot="16782062" flipH="1">
                    <a:off x="1438" y="2692"/>
                    <a:ext cx="1712" cy="30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395" name="Freeform 99"/>
                  <p:cNvSpPr>
                    <a:spLocks/>
                  </p:cNvSpPr>
                  <p:nvPr/>
                </p:nvSpPr>
                <p:spPr bwMode="hidden">
                  <a:xfrm rot="16782062" flipH="1">
                    <a:off x="1730" y="3897"/>
                    <a:ext cx="917" cy="47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55340" name="Group 100"/>
                <p:cNvGrpSpPr>
                  <a:grpSpLocks/>
                </p:cNvGrpSpPr>
                <p:nvPr/>
              </p:nvGrpSpPr>
              <p:grpSpPr bwMode="auto"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55397" name="Freeform 101"/>
                  <p:cNvSpPr>
                    <a:spLocks/>
                  </p:cNvSpPr>
                  <p:nvPr/>
                </p:nvSpPr>
                <p:spPr bwMode="hidden">
                  <a:xfrm rot="3144576">
                    <a:off x="2627" y="2423"/>
                    <a:ext cx="1723" cy="312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398" name="Freeform 102"/>
                  <p:cNvSpPr>
                    <a:spLocks/>
                  </p:cNvSpPr>
                  <p:nvPr/>
                </p:nvSpPr>
                <p:spPr bwMode="hidden">
                  <a:xfrm rot="3144576">
                    <a:off x="3752" y="3435"/>
                    <a:ext cx="925" cy="491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55343" name="Group 103"/>
                <p:cNvGrpSpPr>
                  <a:grpSpLocks/>
                </p:cNvGrpSpPr>
                <p:nvPr/>
              </p:nvGrpSpPr>
              <p:grpSpPr bwMode="auto"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55400" name="Freeform 104"/>
                  <p:cNvSpPr>
                    <a:spLocks/>
                  </p:cNvSpPr>
                  <p:nvPr/>
                </p:nvSpPr>
                <p:spPr bwMode="hidden">
                  <a:xfrm rot="3745735">
                    <a:off x="2506" y="2539"/>
                    <a:ext cx="1649" cy="299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401" name="Freeform 105"/>
                  <p:cNvSpPr>
                    <a:spLocks/>
                  </p:cNvSpPr>
                  <p:nvPr/>
                </p:nvSpPr>
                <p:spPr bwMode="hidden">
                  <a:xfrm rot="3745735">
                    <a:off x="3387" y="3613"/>
                    <a:ext cx="885" cy="469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55346" name="Group 106"/>
                <p:cNvGrpSpPr>
                  <a:grpSpLocks/>
                </p:cNvGrpSpPr>
                <p:nvPr/>
              </p:nvGrpSpPr>
              <p:grpSpPr bwMode="auto"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55403" name="Freeform 107"/>
                  <p:cNvSpPr>
                    <a:spLocks/>
                  </p:cNvSpPr>
                  <p:nvPr/>
                </p:nvSpPr>
                <p:spPr bwMode="hidden">
                  <a:xfrm rot="4286818">
                    <a:off x="2328" y="2659"/>
                    <a:ext cx="1600" cy="244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404" name="Freeform 108"/>
                  <p:cNvSpPr>
                    <a:spLocks/>
                  </p:cNvSpPr>
                  <p:nvPr/>
                </p:nvSpPr>
                <p:spPr bwMode="hidden">
                  <a:xfrm rot="4286818">
                    <a:off x="3001" y="3744"/>
                    <a:ext cx="860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55349" name="Group 109"/>
                <p:cNvGrpSpPr>
                  <a:grpSpLocks/>
                </p:cNvGrpSpPr>
                <p:nvPr/>
              </p:nvGrpSpPr>
              <p:grpSpPr bwMode="auto"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55406" name="Freeform 110"/>
                  <p:cNvSpPr>
                    <a:spLocks/>
                  </p:cNvSpPr>
                  <p:nvPr/>
                </p:nvSpPr>
                <p:spPr bwMode="hidden">
                  <a:xfrm rot="4898956">
                    <a:off x="2208" y="2711"/>
                    <a:ext cx="1469" cy="247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407" name="Freeform 111"/>
                  <p:cNvSpPr>
                    <a:spLocks/>
                  </p:cNvSpPr>
                  <p:nvPr/>
                </p:nvSpPr>
                <p:spPr bwMode="hidden">
                  <a:xfrm rot="4898956">
                    <a:off x="2637" y="3730"/>
                    <a:ext cx="789" cy="386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55352" name="Group 112"/>
                <p:cNvGrpSpPr>
                  <a:grpSpLocks/>
                </p:cNvGrpSpPr>
                <p:nvPr/>
              </p:nvGrpSpPr>
              <p:grpSpPr bwMode="auto"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55409" name="Freeform 113"/>
                  <p:cNvSpPr>
                    <a:spLocks/>
                  </p:cNvSpPr>
                  <p:nvPr/>
                </p:nvSpPr>
                <p:spPr bwMode="hidden">
                  <a:xfrm rot="5755659">
                    <a:off x="1902" y="2759"/>
                    <a:ext cx="1435" cy="186"/>
                  </a:xfrm>
                  <a:custGeom>
                    <a:avLst/>
                    <a:gdLst/>
                    <a:ahLst/>
                    <a:cxnLst>
                      <a:cxn ang="0">
                        <a:pos x="0" y="504"/>
                      </a:cxn>
                      <a:cxn ang="0">
                        <a:pos x="864" y="168"/>
                      </a:cxn>
                      <a:cxn ang="0">
                        <a:pos x="1776" y="24"/>
                      </a:cxn>
                      <a:cxn ang="0">
                        <a:pos x="2736" y="24"/>
                      </a:cxn>
                      <a:cxn ang="0">
                        <a:pos x="2720" y="103"/>
                      </a:cxn>
                      <a:cxn ang="0">
                        <a:pos x="1764" y="103"/>
                      </a:cxn>
                      <a:cxn ang="0">
                        <a:pos x="654" y="292"/>
                      </a:cxn>
                      <a:cxn ang="0">
                        <a:pos x="0" y="504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410" name="Freeform 114"/>
                  <p:cNvSpPr>
                    <a:spLocks/>
                  </p:cNvSpPr>
                  <p:nvPr/>
                </p:nvSpPr>
                <p:spPr bwMode="hidden">
                  <a:xfrm rot="5755659">
                    <a:off x="2050" y="3786"/>
                    <a:ext cx="770" cy="294"/>
                  </a:xfrm>
                  <a:custGeom>
                    <a:avLst/>
                    <a:gdLst/>
                    <a:ahLst/>
                    <a:cxnLst>
                      <a:cxn ang="0">
                        <a:pos x="5" y="8"/>
                      </a:cxn>
                      <a:cxn ang="0">
                        <a:pos x="485" y="56"/>
                      </a:cxn>
                      <a:cxn ang="0">
                        <a:pos x="1157" y="200"/>
                      </a:cxn>
                      <a:cxn ang="0">
                        <a:pos x="1611" y="432"/>
                      </a:cxn>
                      <a:cxn ang="0">
                        <a:pos x="1756" y="609"/>
                      </a:cxn>
                      <a:cxn ang="0">
                        <a:pos x="1689" y="787"/>
                      </a:cxn>
                      <a:cxn ang="0">
                        <a:pos x="1589" y="632"/>
                      </a:cxn>
                      <a:cxn ang="0">
                        <a:pos x="1389" y="454"/>
                      </a:cxn>
                      <a:cxn ang="0">
                        <a:pos x="1109" y="296"/>
                      </a:cxn>
                      <a:cxn ang="0">
                        <a:pos x="581" y="152"/>
                      </a:cxn>
                      <a:cxn ang="0">
                        <a:pos x="0" y="76"/>
                      </a:cxn>
                      <a:cxn ang="0">
                        <a:pos x="5" y="8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</p:grpSp>
          <p:sp>
            <p:nvSpPr>
              <p:cNvPr id="55411" name="Freeform 115"/>
              <p:cNvSpPr>
                <a:spLocks/>
              </p:cNvSpPr>
              <p:nvPr/>
            </p:nvSpPr>
            <p:spPr bwMode="hidden">
              <a:xfrm flipH="1">
                <a:off x="3873" y="934"/>
                <a:ext cx="190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412" name="Arc 116"/>
              <p:cNvSpPr>
                <a:spLocks/>
              </p:cNvSpPr>
              <p:nvPr/>
            </p:nvSpPr>
            <p:spPr bwMode="hidden">
              <a:xfrm flipH="1">
                <a:off x="3527" y="725"/>
                <a:ext cx="833" cy="903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413" name="Arc 117"/>
              <p:cNvSpPr>
                <a:spLocks/>
              </p:cNvSpPr>
              <p:nvPr/>
            </p:nvSpPr>
            <p:spPr bwMode="hidden">
              <a:xfrm flipV="1">
                <a:off x="4278" y="179"/>
                <a:ext cx="1007" cy="802"/>
              </a:xfrm>
              <a:custGeom>
                <a:avLst/>
                <a:gdLst>
                  <a:gd name="G0" fmla="+- 17826 0 0"/>
                  <a:gd name="G1" fmla="+- 0 0 0"/>
                  <a:gd name="G2" fmla="+- 21600 0 0"/>
                  <a:gd name="T0" fmla="*/ 36729 w 36729"/>
                  <a:gd name="T1" fmla="*/ 10451 h 21600"/>
                  <a:gd name="T2" fmla="*/ 0 w 36729"/>
                  <a:gd name="T3" fmla="*/ 12197 h 21600"/>
                  <a:gd name="T4" fmla="*/ 17826 w 367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729" h="21600" fill="none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</a:path>
                  <a:path w="36729" h="21600" stroke="0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  <a:lnTo>
                      <a:pt x="17826" y="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414" name="Arc 118"/>
              <p:cNvSpPr>
                <a:spLocks/>
              </p:cNvSpPr>
              <p:nvPr/>
            </p:nvSpPr>
            <p:spPr bwMode="hidden">
              <a:xfrm flipH="1">
                <a:off x="3612" y="580"/>
                <a:ext cx="486" cy="933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415" name="Arc 119"/>
              <p:cNvSpPr>
                <a:spLocks/>
              </p:cNvSpPr>
              <p:nvPr/>
            </p:nvSpPr>
            <p:spPr bwMode="hidden">
              <a:xfrm flipH="1">
                <a:off x="3267" y="628"/>
                <a:ext cx="791" cy="931"/>
              </a:xfrm>
              <a:custGeom>
                <a:avLst/>
                <a:gdLst>
                  <a:gd name="G0" fmla="+- 8873 0 0"/>
                  <a:gd name="G1" fmla="+- 21600 0 0"/>
                  <a:gd name="G2" fmla="+- 21600 0 0"/>
                  <a:gd name="T0" fmla="*/ 0 w 30473"/>
                  <a:gd name="T1" fmla="*/ 1907 h 22305"/>
                  <a:gd name="T2" fmla="*/ 30462 w 30473"/>
                  <a:gd name="T3" fmla="*/ 22305 h 22305"/>
                  <a:gd name="T4" fmla="*/ 8873 w 30473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473" h="22305" fill="none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416" name="Arc 120"/>
              <p:cNvSpPr>
                <a:spLocks/>
              </p:cNvSpPr>
              <p:nvPr/>
            </p:nvSpPr>
            <p:spPr bwMode="hidden">
              <a:xfrm flipH="1">
                <a:off x="3197" y="458"/>
                <a:ext cx="932" cy="933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417" name="Arc 121"/>
              <p:cNvSpPr>
                <a:spLocks/>
              </p:cNvSpPr>
              <p:nvPr/>
            </p:nvSpPr>
            <p:spPr bwMode="hidden">
              <a:xfrm>
                <a:off x="4229" y="589"/>
                <a:ext cx="14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418" name="Arc 122"/>
              <p:cNvSpPr>
                <a:spLocks/>
              </p:cNvSpPr>
              <p:nvPr/>
            </p:nvSpPr>
            <p:spPr bwMode="hidden">
              <a:xfrm>
                <a:off x="4269" y="585"/>
                <a:ext cx="393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419" name="Arc 123"/>
              <p:cNvSpPr>
                <a:spLocks/>
              </p:cNvSpPr>
              <p:nvPr/>
            </p:nvSpPr>
            <p:spPr bwMode="hidden">
              <a:xfrm>
                <a:off x="4302" y="463"/>
                <a:ext cx="55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420" name="Freeform 124"/>
              <p:cNvSpPr>
                <a:spLocks/>
              </p:cNvSpPr>
              <p:nvPr/>
            </p:nvSpPr>
            <p:spPr bwMode="hidden">
              <a:xfrm>
                <a:off x="4410" y="1033"/>
                <a:ext cx="189" cy="58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421" name="Freeform 125"/>
              <p:cNvSpPr>
                <a:spLocks/>
              </p:cNvSpPr>
              <p:nvPr/>
            </p:nvSpPr>
            <p:spPr bwMode="hidden">
              <a:xfrm rot="19660755" flipV="1">
                <a:off x="4114" y="843"/>
                <a:ext cx="172" cy="32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422" name="Arc 126"/>
              <p:cNvSpPr>
                <a:spLocks/>
              </p:cNvSpPr>
              <p:nvPr/>
            </p:nvSpPr>
            <p:spPr bwMode="hidden">
              <a:xfrm flipH="1">
                <a:off x="3144" y="319"/>
                <a:ext cx="996" cy="933"/>
              </a:xfrm>
              <a:custGeom>
                <a:avLst/>
                <a:gdLst>
                  <a:gd name="G0" fmla="+- 15230 0 0"/>
                  <a:gd name="G1" fmla="+- 21600 0 0"/>
                  <a:gd name="G2" fmla="+- 21600 0 0"/>
                  <a:gd name="T0" fmla="*/ 0 w 36830"/>
                  <a:gd name="T1" fmla="*/ 6283 h 22305"/>
                  <a:gd name="T2" fmla="*/ 36819 w 36830"/>
                  <a:gd name="T3" fmla="*/ 22305 h 22305"/>
                  <a:gd name="T4" fmla="*/ 15230 w 3683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830" h="22305" fill="none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423" name="Arc 127"/>
              <p:cNvSpPr>
                <a:spLocks/>
              </p:cNvSpPr>
              <p:nvPr/>
            </p:nvSpPr>
            <p:spPr bwMode="hidden">
              <a:xfrm flipH="1">
                <a:off x="3426" y="122"/>
                <a:ext cx="724" cy="903"/>
              </a:xfrm>
              <a:custGeom>
                <a:avLst/>
                <a:gdLst>
                  <a:gd name="G0" fmla="+- 18231 0 0"/>
                  <a:gd name="G1" fmla="+- 21600 0 0"/>
                  <a:gd name="G2" fmla="+- 21600 0 0"/>
                  <a:gd name="T0" fmla="*/ 0 w 31881"/>
                  <a:gd name="T1" fmla="*/ 10016 h 21600"/>
                  <a:gd name="T2" fmla="*/ 31881 w 31881"/>
                  <a:gd name="T3" fmla="*/ 4860 h 21600"/>
                  <a:gd name="T4" fmla="*/ 18231 w 3188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881" h="21600" fill="none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424" name="Arc 128"/>
              <p:cNvSpPr>
                <a:spLocks/>
              </p:cNvSpPr>
              <p:nvPr/>
            </p:nvSpPr>
            <p:spPr bwMode="hidden">
              <a:xfrm>
                <a:off x="4199" y="502"/>
                <a:ext cx="298" cy="90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1146"/>
                  <a:gd name="T1" fmla="*/ 4512 h 21600"/>
                  <a:gd name="T2" fmla="*/ 31146 w 31146"/>
                  <a:gd name="T3" fmla="*/ 9561 h 21600"/>
                  <a:gd name="T4" fmla="*/ 13212 w 3114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146" h="21600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425" name="Freeform 129"/>
              <p:cNvSpPr>
                <a:spLocks/>
              </p:cNvSpPr>
              <p:nvPr/>
            </p:nvSpPr>
            <p:spPr bwMode="hidden">
              <a:xfrm flipH="1">
                <a:off x="3307" y="981"/>
                <a:ext cx="426" cy="59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426" name="Freeform 130"/>
              <p:cNvSpPr>
                <a:spLocks/>
              </p:cNvSpPr>
              <p:nvPr/>
            </p:nvSpPr>
            <p:spPr bwMode="hidden">
              <a:xfrm flipH="1">
                <a:off x="3507" y="350"/>
                <a:ext cx="273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427" name="Freeform 131"/>
              <p:cNvSpPr>
                <a:spLocks/>
              </p:cNvSpPr>
              <p:nvPr/>
            </p:nvSpPr>
            <p:spPr bwMode="hidden">
              <a:xfrm flipH="1">
                <a:off x="3821" y="172"/>
                <a:ext cx="164" cy="597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428" name="Freeform 132"/>
              <p:cNvSpPr>
                <a:spLocks/>
              </p:cNvSpPr>
              <p:nvPr/>
            </p:nvSpPr>
            <p:spPr bwMode="hidden">
              <a:xfrm>
                <a:off x="4841" y="894"/>
                <a:ext cx="395" cy="62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429" name="Freeform 133"/>
              <p:cNvSpPr>
                <a:spLocks/>
              </p:cNvSpPr>
              <p:nvPr/>
            </p:nvSpPr>
            <p:spPr bwMode="hidden">
              <a:xfrm>
                <a:off x="4636" y="576"/>
                <a:ext cx="594" cy="418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430" name="Freeform 134"/>
              <p:cNvSpPr>
                <a:spLocks/>
              </p:cNvSpPr>
              <p:nvPr/>
            </p:nvSpPr>
            <p:spPr bwMode="hidden">
              <a:xfrm>
                <a:off x="4658" y="132"/>
                <a:ext cx="260" cy="561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431" name="Freeform 135"/>
              <p:cNvSpPr>
                <a:spLocks/>
              </p:cNvSpPr>
              <p:nvPr/>
            </p:nvSpPr>
            <p:spPr bwMode="hidden">
              <a:xfrm rot="20253369">
                <a:off x="4401" y="599"/>
                <a:ext cx="175" cy="329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432" name="Freeform 136"/>
              <p:cNvSpPr>
                <a:spLocks/>
              </p:cNvSpPr>
              <p:nvPr/>
            </p:nvSpPr>
            <p:spPr bwMode="hidden">
              <a:xfrm rot="1346631" flipH="1">
                <a:off x="3783" y="589"/>
                <a:ext cx="172" cy="330"/>
              </a:xfrm>
              <a:custGeom>
                <a:avLst/>
                <a:gdLst/>
                <a:ahLst/>
                <a:cxnLst>
                  <a:cxn ang="0">
                    <a:pos x="0" y="64"/>
                  </a:cxn>
                  <a:cxn ang="0">
                    <a:pos x="240" y="16"/>
                  </a:cxn>
                  <a:cxn ang="0">
                    <a:pos x="96" y="160"/>
                  </a:cxn>
                  <a:cxn ang="0">
                    <a:pos x="336" y="160"/>
                  </a:cxn>
                  <a:cxn ang="0">
                    <a:pos x="192" y="304"/>
                  </a:cxn>
                  <a:cxn ang="0">
                    <a:pos x="384" y="352"/>
                  </a:cxn>
                  <a:cxn ang="0">
                    <a:pos x="288" y="448"/>
                  </a:cxn>
                  <a:cxn ang="0">
                    <a:pos x="480" y="496"/>
                  </a:cxn>
                  <a:cxn ang="0">
                    <a:pos x="384" y="592"/>
                  </a:cxn>
                  <a:cxn ang="0">
                    <a:pos x="528" y="640"/>
                  </a:cxn>
                  <a:cxn ang="0">
                    <a:pos x="480" y="736"/>
                  </a:cxn>
                  <a:cxn ang="0">
                    <a:pos x="576" y="832"/>
                  </a:cxn>
                  <a:cxn ang="0">
                    <a:pos x="576" y="928"/>
                  </a:cxn>
                  <a:cxn ang="0">
                    <a:pos x="672" y="1072"/>
                  </a:cxn>
                  <a:cxn ang="0">
                    <a:pos x="624" y="1216"/>
                  </a:cxn>
                  <a:cxn ang="0">
                    <a:pos x="720" y="1312"/>
                  </a:cxn>
                  <a:cxn ang="0">
                    <a:pos x="672" y="1456"/>
                  </a:cxn>
                  <a:cxn ang="0">
                    <a:pos x="720" y="1600"/>
                  </a:cxn>
                  <a:cxn ang="0">
                    <a:pos x="672" y="1696"/>
                  </a:cxn>
                  <a:cxn ang="0">
                    <a:pos x="768" y="1840"/>
                  </a:cxn>
                  <a:cxn ang="0">
                    <a:pos x="720" y="1984"/>
                  </a:cxn>
                  <a:cxn ang="0">
                    <a:pos x="768" y="2176"/>
                  </a:cxn>
                  <a:cxn ang="0">
                    <a:pos x="720" y="2224"/>
                  </a:cxn>
                  <a:cxn ang="0">
                    <a:pos x="768" y="2368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55433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5434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5435" name="Rectangle 1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5436" name="Rectangle 1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ru-RU"/>
          </a:p>
        </p:txBody>
      </p:sp>
      <p:sp>
        <p:nvSpPr>
          <p:cNvPr id="55437" name="Rectangle 1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54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54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5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5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5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5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5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5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5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5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5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5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5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5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5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5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5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5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5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5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433" grpId="0"/>
      <p:bldP spid="55434" grpId="0" build="p">
        <p:tmplLst>
          <p:tmpl lvl="1">
            <p:tnLst>
              <p:par>
                <p:cTn presetID="4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4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5543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554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54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4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5543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554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54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4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5543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554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54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4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5543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554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54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4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5543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554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54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141315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41316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41317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4131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131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132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132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132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5A7A7AAC-42DB-4C51-9CCC-DC94939054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413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413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41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41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1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1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1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1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1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13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13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13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13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13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13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13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13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13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13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13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13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8" grpId="0"/>
      <p:bldP spid="141319" grpId="0" build="p">
        <p:tmplLst>
          <p:tmpl lvl="1">
            <p:tnLst>
              <p:par>
                <p:cTn presetID="4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13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4131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413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413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13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4131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413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413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13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4131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413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413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13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4131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413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413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13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4131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413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413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336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336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36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36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pPr>
              <a:defRPr/>
            </a:pPr>
            <a:fld id="{EAB6972D-B961-45C6-B9A2-A3B0608911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3368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3369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43371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3372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3373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3374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3375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3376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3377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3378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3379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4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43382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43383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43384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143385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3386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3387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43389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43390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43391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43392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43393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43394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43395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43396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43398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3399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7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8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43402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9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43404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43405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9" y="331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43406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9" y="181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43407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43408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8" y="896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43409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5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43410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43411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9" y="141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143412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433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433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43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43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3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3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3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3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3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3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3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3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3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3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3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3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3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3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3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3" grpId="0"/>
      <p:bldP spid="143364" grpId="0" build="p">
        <p:tmplLst>
          <p:tmpl lvl="1">
            <p:tnLst>
              <p:par>
                <p:cTn presetID="4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4336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4336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4336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4336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4336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4336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4336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4336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4336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4336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4336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4336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4336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4336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4336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8371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372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8373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58375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4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58377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378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379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380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381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58382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58384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385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386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387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388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389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8390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8391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8392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8393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8394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AB64FC86-B565-4747-A758-777B7BC5EC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83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83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8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8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8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8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8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8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8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83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83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83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83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83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83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83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83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83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83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83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83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90" grpId="0"/>
      <p:bldP spid="58391" grpId="0" build="p">
        <p:tmplLst>
          <p:tmpl lvl="1">
            <p:tnLst>
              <p:par>
                <p:cTn presetID="4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3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5839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5839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839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3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5839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5839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839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3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5839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5839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839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3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5839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5839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839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3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58391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5839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839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63491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3492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3493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3494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3495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3496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3497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3498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349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350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350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B7FB93DD-7188-4DFC-8E23-5CC107E66F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3502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3503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35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35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3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3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3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3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3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3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35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35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35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35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35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35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35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35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35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35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35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35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35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502" grpId="0"/>
      <p:bldP spid="63503" grpId="0" build="p">
        <p:tmplLst>
          <p:tmpl lvl="1">
            <p:tnLst>
              <p:par>
                <p:cTn presetID="4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5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6350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6350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6350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5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6350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6350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6350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5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6350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6350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6350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5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6350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6350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6350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5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6350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6350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6350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7043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70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70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D4F397B0-1900-4934-BF2D-DFD6C45E55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70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2" grpId="0"/>
      <p:bldP spid="87043" grpId="0" build="p">
        <p:tmplLst>
          <p:tmpl lvl="1">
            <p:tnLst>
              <p:par>
                <p:cTn presetID="4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70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704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70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70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70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704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70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70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70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704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70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70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70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704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70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70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70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704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70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70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6BF9AFF3-61FE-45A9-8305-9822BD7CBD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9011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011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012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0121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012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9012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012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9012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012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012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0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0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0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0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0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0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0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0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0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0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0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0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0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0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0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01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01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01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01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01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01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25" grpId="0"/>
      <p:bldP spid="90127" grpId="0" build="p">
        <p:tmplLst>
          <p:tmpl lvl="1">
            <p:tnLst>
              <p:par>
                <p:cTn presetID="4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01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901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901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901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01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901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901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901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01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901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901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901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01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901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901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901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01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901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901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901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9523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523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523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523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523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524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524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524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524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524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524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524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524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524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524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525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525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525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95253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525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5255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5256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5257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FECFA683-87C1-47A7-9A29-2336E7D5CA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952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952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95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95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5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5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5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5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5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5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5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5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5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5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5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52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52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52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52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52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52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53" grpId="0"/>
      <p:bldP spid="95254" grpId="0" build="p">
        <p:tmplLst>
          <p:tmpl lvl="1">
            <p:tnLst>
              <p:par>
                <p:cTn presetID="4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52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9525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9525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9525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52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9525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9525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9525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52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9525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9525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9525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52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9525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9525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9525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52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9525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9525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9525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102403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>
                <a:latin typeface="Arial" charset="0"/>
              </a:endParaRPr>
            </a:p>
          </p:txBody>
        </p:sp>
        <p:sp>
          <p:nvSpPr>
            <p:cNvPr id="102404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>
                <a:latin typeface="Arial" charset="0"/>
              </a:endParaRPr>
            </a:p>
          </p:txBody>
        </p:sp>
        <p:sp>
          <p:nvSpPr>
            <p:cNvPr id="102405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>
                <a:latin typeface="Arial" charset="0"/>
              </a:endParaRPr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4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5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6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102410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23" y="323"/>
                      <a:ext cx="1234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2411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67" y="381"/>
                      <a:ext cx="865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102412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02413" name="Freeform 13"/>
                  <p:cNvSpPr>
                    <a:spLocks/>
                  </p:cNvSpPr>
                  <p:nvPr/>
                </p:nvSpPr>
                <p:spPr bwMode="auto">
                  <a:xfrm>
                    <a:off x="2609" y="745"/>
                    <a:ext cx="262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02414" name="Freeform 14"/>
                  <p:cNvSpPr>
                    <a:spLocks/>
                  </p:cNvSpPr>
                  <p:nvPr/>
                </p:nvSpPr>
                <p:spPr bwMode="auto">
                  <a:xfrm>
                    <a:off x="2677" y="1588"/>
                    <a:ext cx="398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02415" name="Freeform 15"/>
                  <p:cNvSpPr>
                    <a:spLocks/>
                  </p:cNvSpPr>
                  <p:nvPr/>
                </p:nvSpPr>
                <p:spPr bwMode="auto">
                  <a:xfrm>
                    <a:off x="2425" y="1923"/>
                    <a:ext cx="146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02416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02417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4"/>
                    <a:ext cx="233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pic>
              <p:nvPicPr>
                <p:cNvPr id="7213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7214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7215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7216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7217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7218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7219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7220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7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7193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7194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7195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7196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7197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7198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7199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7200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7201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7202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7203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7204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7205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7206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7207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7208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7209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7210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7211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102446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47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48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49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50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51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52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53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54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>
                <a:latin typeface="Arial" charset="0"/>
              </a:endParaRPr>
            </a:p>
          </p:txBody>
        </p:sp>
        <p:sp>
          <p:nvSpPr>
            <p:cNvPr id="102455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56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>
                <a:defRPr/>
              </a:pPr>
              <a:endParaRPr kumimoji="1" lang="ru-RU">
                <a:latin typeface="Arial" charset="0"/>
              </a:endParaRPr>
            </a:p>
          </p:txBody>
        </p:sp>
      </p:grpSp>
      <p:sp>
        <p:nvSpPr>
          <p:cNvPr id="102457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45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459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60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61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latin typeface="+mn-lt"/>
              </a:defRPr>
            </a:lvl1pPr>
          </a:lstStyle>
          <a:p>
            <a:pPr>
              <a:defRPr/>
            </a:pPr>
            <a:fld id="{33271259-7A93-4C13-8644-46B0A40C4F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24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24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2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2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2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2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7" grpId="0"/>
      <p:bldP spid="102458" grpId="0" build="p">
        <p:tmplLst>
          <p:tmpl lvl="1">
            <p:tnLst>
              <p:par>
                <p:cTn presetID="4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45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45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45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45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45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45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45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45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45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45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45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45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45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45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45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80000"/>
        <a:buBlip>
          <a:blip r:embed="rId16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70000"/>
        <a:buBlip>
          <a:blip r:embed="rId17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1059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10597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0598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1059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0600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060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060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060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latin typeface="+mn-lt"/>
              </a:defRPr>
            </a:lvl1pPr>
          </a:lstStyle>
          <a:p>
            <a:pPr>
              <a:defRPr/>
            </a:pPr>
            <a:fld id="{065F3834-4994-4F8E-ADDF-3854ADFB59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0604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05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05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05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05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05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05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06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06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06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06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06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06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06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06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06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06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06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06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06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06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06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9" grpId="0"/>
      <p:bldP spid="110600" grpId="0" build="p">
        <p:tmplLst>
          <p:tmpl lvl="1">
            <p:tnLst>
              <p:par>
                <p:cTn presetID="4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060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1060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1060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1060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060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1060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1060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1060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060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1060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1060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1060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060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1060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1060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1060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060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1060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1060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1060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123907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908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909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910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911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912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913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2391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3915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3916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3917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391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effectLst>
                  <a:outerShdw blurRad="38100" dist="38100" dir="2700000" algn="tl">
                    <a:srgbClr val="010199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EC8CE692-CCD4-4AD1-BE4F-866B48F6C3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239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239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23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23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3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3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3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3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3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3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3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3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3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3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3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3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3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3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3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3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3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14" grpId="0"/>
      <p:bldP spid="123915" grpId="0" build="p">
        <p:tmplLst>
          <p:tmpl lvl="1">
            <p:tnLst>
              <p:par>
                <p:cTn presetID="4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39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2391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239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239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39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2391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239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239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39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2391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239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239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39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2391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239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239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39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2391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239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239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0" y="1857364"/>
            <a:ext cx="5143504" cy="3214710"/>
          </a:xfrm>
        </p:spPr>
        <p:txBody>
          <a:bodyPr/>
          <a:lstStyle/>
          <a:p>
            <a:r>
              <a:rPr lang="ru-RU" dirty="0" smtClean="0"/>
              <a:t>Сергей Александрович Есенин.</a:t>
            </a:r>
            <a:br>
              <a:rPr lang="ru-RU" dirty="0" smtClean="0"/>
            </a:br>
            <a:r>
              <a:rPr lang="ru-RU" dirty="0" smtClean="0"/>
              <a:t>«С добрым утром»</a:t>
            </a:r>
            <a:br>
              <a:rPr lang="ru-RU" dirty="0" smtClean="0"/>
            </a:br>
            <a:r>
              <a:rPr lang="ru-RU" b="1" dirty="0" smtClean="0">
                <a:latin typeface="Park Avenue" pitchFamily="18" charset="0"/>
              </a:rPr>
              <a:t> (1895 – 1925) 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9328" y="785794"/>
            <a:ext cx="4054672" cy="5857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Есенин жен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163"/>
            <a:ext cx="5168900" cy="6827837"/>
          </a:xfrm>
          <a:prstGeom prst="rect">
            <a:avLst/>
          </a:prstGeom>
          <a:noFill/>
        </p:spPr>
      </p:pic>
      <p:pic>
        <p:nvPicPr>
          <p:cNvPr id="5" name="Picture 5" descr="Есенин с Дункан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1913" y="0"/>
            <a:ext cx="4002087" cy="4464050"/>
          </a:xfrm>
          <a:prstGeom prst="rect">
            <a:avLst/>
          </a:prstGeom>
          <a:noFill/>
        </p:spPr>
      </p:pic>
      <p:pic>
        <p:nvPicPr>
          <p:cNvPr id="6" name="Picture 6" descr="Есенин сестры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4192588"/>
            <a:ext cx="2633663" cy="2665412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5" descr="солнц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540000" cy="3406775"/>
          </a:xfrm>
          <a:prstGeom prst="rect">
            <a:avLst/>
          </a:prstGeom>
          <a:noFill/>
        </p:spPr>
      </p:pic>
      <p:pic>
        <p:nvPicPr>
          <p:cNvPr id="5" name="Picture 6" descr="п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2786058"/>
            <a:ext cx="2572382" cy="3857628"/>
          </a:xfrm>
          <a:prstGeom prst="rect">
            <a:avLst/>
          </a:prstGeom>
          <a:noFill/>
        </p:spPr>
      </p:pic>
      <p:pic>
        <p:nvPicPr>
          <p:cNvPr id="6" name="Picture 7" descr="опушк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0"/>
            <a:ext cx="4714876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42"/>
            <a:ext cx="4286280" cy="4525963"/>
          </a:xfrm>
        </p:spPr>
        <p:txBody>
          <a:bodyPr/>
          <a:lstStyle/>
          <a:p>
            <a:r>
              <a:rPr lang="ru-RU" i="1" dirty="0" smtClean="0"/>
              <a:t>Но и тогда, когда </a:t>
            </a:r>
            <a:br>
              <a:rPr lang="ru-RU" i="1" dirty="0" smtClean="0"/>
            </a:br>
            <a:r>
              <a:rPr lang="ru-RU" i="1" dirty="0" smtClean="0"/>
              <a:t>на всей планете</a:t>
            </a:r>
            <a:br>
              <a:rPr lang="ru-RU" i="1" dirty="0" smtClean="0"/>
            </a:br>
            <a:r>
              <a:rPr lang="ru-RU" i="1" dirty="0" smtClean="0"/>
              <a:t>Пройдёт вражда племён, исчезнет ложь и грусть, -</a:t>
            </a:r>
            <a:br>
              <a:rPr lang="ru-RU" i="1" dirty="0" smtClean="0"/>
            </a:br>
            <a:r>
              <a:rPr lang="ru-RU" i="1" dirty="0" smtClean="0"/>
              <a:t>Я буду воспевать всем существом в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поэте</a:t>
            </a:r>
            <a:br>
              <a:rPr lang="ru-RU" i="1" dirty="0" smtClean="0"/>
            </a:br>
            <a:r>
              <a:rPr lang="ru-RU" i="1" dirty="0" smtClean="0"/>
              <a:t>шестую часть земли с названьем кратким «Русь»</a:t>
            </a:r>
            <a:endParaRPr lang="ru-RU" dirty="0"/>
          </a:p>
        </p:txBody>
      </p:sp>
      <p:pic>
        <p:nvPicPr>
          <p:cNvPr id="4" name="Picture 4" descr="Есенин посл снимо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0"/>
            <a:ext cx="4714876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0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3929066"/>
            <a:ext cx="5715008" cy="2928934"/>
          </a:xfrm>
          <a:prstGeom prst="rect">
            <a:avLst/>
          </a:prstGeom>
          <a:noFill/>
        </p:spPr>
      </p:pic>
      <p:pic>
        <p:nvPicPr>
          <p:cNvPr id="5" name="Picture 4" descr="памятни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4763"/>
            <a:ext cx="3500430" cy="6862763"/>
          </a:xfrm>
          <a:prstGeom prst="rect">
            <a:avLst/>
          </a:prstGeom>
          <a:noFill/>
        </p:spPr>
      </p:pic>
      <p:pic>
        <p:nvPicPr>
          <p:cNvPr id="6" name="Picture 8" descr="весна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0"/>
            <a:ext cx="3419476" cy="3954597"/>
          </a:xfrm>
          <a:prstGeom prst="rect">
            <a:avLst/>
          </a:prstGeom>
          <a:noFill/>
        </p:spPr>
      </p:pic>
      <p:pic>
        <p:nvPicPr>
          <p:cNvPr id="7" name="Picture 10" descr="Sharleman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29454" y="0"/>
            <a:ext cx="2158292" cy="3857628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Домашние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530725"/>
          </a:xfrm>
        </p:spPr>
        <p:txBody>
          <a:bodyPr/>
          <a:lstStyle/>
          <a:p>
            <a:r>
              <a:rPr lang="ru-RU" dirty="0" smtClean="0"/>
              <a:t>Выучить стихотворения .</a:t>
            </a:r>
          </a:p>
          <a:p>
            <a:r>
              <a:rPr lang="ru-RU" dirty="0" smtClean="0"/>
              <a:t>Сделать доклады: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Михаил Юревич Лермонтов.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Пущен Иван Иванович.</a:t>
            </a:r>
          </a:p>
          <a:p>
            <a:pPr marL="514350" indent="-514350"/>
            <a:r>
              <a:rPr lang="ru-RU" dirty="0" smtClean="0"/>
              <a:t>Написать сочинение по теме романа «Дубровский»</a:t>
            </a:r>
          </a:p>
          <a:p>
            <a:pPr marL="514350" indent="-514350"/>
            <a:r>
              <a:rPr lang="ru-RU" dirty="0" smtClean="0"/>
              <a:t>Прочитать текст романа А.С Пушкина «Дубровский»</a:t>
            </a:r>
          </a:p>
          <a:p>
            <a:pPr marL="514350" indent="-514350"/>
            <a:r>
              <a:rPr lang="ru-RU" dirty="0" smtClean="0"/>
              <a:t>Нарисовать  природу своего края.</a:t>
            </a:r>
          </a:p>
          <a:p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214282" y="1571612"/>
            <a:ext cx="8540750" cy="4422775"/>
          </a:xfrm>
        </p:spPr>
        <p:txBody>
          <a:bodyPr/>
          <a:lstStyle/>
          <a:p>
            <a:pPr marL="838200" indent="-838200" algn="ctr"/>
            <a:r>
              <a:rPr lang="ru-RU" sz="3600" b="1" i="1" dirty="0">
                <a:latin typeface="Bookman Old Style" pitchFamily="18" charset="0"/>
              </a:rPr>
              <a:t>Цель:</a:t>
            </a:r>
            <a:r>
              <a:rPr lang="ru-RU" sz="3600" b="1" dirty="0"/>
              <a:t> </a:t>
            </a:r>
            <a:br>
              <a:rPr lang="ru-RU" sz="3600" b="1" dirty="0"/>
            </a:br>
            <a:r>
              <a:rPr lang="ru-RU" sz="3600" b="1" dirty="0"/>
              <a:t>- совершенствование навыка выразительного чтения;</a:t>
            </a:r>
            <a:br>
              <a:rPr lang="ru-RU" sz="3600" b="1" dirty="0"/>
            </a:br>
            <a:r>
              <a:rPr lang="ru-RU" sz="3600" b="1" dirty="0"/>
              <a:t>- развитие воображения учащихся;</a:t>
            </a:r>
            <a:br>
              <a:rPr lang="ru-RU" sz="3600" b="1" dirty="0"/>
            </a:br>
            <a:r>
              <a:rPr lang="ru-RU" sz="3600" b="1" dirty="0"/>
              <a:t>- воспитание любви </a:t>
            </a:r>
            <a:br>
              <a:rPr lang="ru-RU" sz="3600" b="1" dirty="0"/>
            </a:br>
            <a:r>
              <a:rPr lang="ru-RU" sz="3600" b="1" dirty="0"/>
              <a:t>к родной природе.</a:t>
            </a:r>
            <a:br>
              <a:rPr lang="ru-RU" sz="3600" b="1" dirty="0"/>
            </a:br>
            <a:endParaRPr lang="ru-RU" sz="3600" b="1" dirty="0"/>
          </a:p>
        </p:txBody>
      </p:sp>
      <p:pic>
        <p:nvPicPr>
          <p:cNvPr id="5" name="Picture 5" descr="m_83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2143141" cy="250033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071678"/>
            <a:ext cx="4643438" cy="1325563"/>
          </a:xfrm>
        </p:spPr>
        <p:txBody>
          <a:bodyPr/>
          <a:lstStyle/>
          <a:p>
            <a:r>
              <a:rPr lang="ru-RU" i="1" dirty="0" smtClean="0">
                <a:latin typeface="Bookman Old Style" pitchFamily="18" charset="0"/>
              </a:rPr>
              <a:t>Анализ стихотворения</a:t>
            </a:r>
            <a:br>
              <a:rPr lang="ru-RU" i="1" dirty="0" smtClean="0">
                <a:latin typeface="Bookman Old Style" pitchFamily="18" charset="0"/>
              </a:rPr>
            </a:br>
            <a:r>
              <a:rPr lang="ru-RU" i="1" dirty="0" smtClean="0">
                <a:latin typeface="Bookman Old Style" pitchFamily="18" charset="0"/>
              </a:rPr>
              <a:t>  С.Есенина </a:t>
            </a:r>
            <a:br>
              <a:rPr lang="ru-RU" i="1" dirty="0" smtClean="0">
                <a:latin typeface="Bookman Old Style" pitchFamily="18" charset="0"/>
              </a:rPr>
            </a:br>
            <a:r>
              <a:rPr lang="ru-RU" i="1" dirty="0" smtClean="0">
                <a:latin typeface="Bookman Old Style" pitchFamily="18" charset="0"/>
              </a:rPr>
              <a:t>«С добрым утром»</a:t>
            </a:r>
            <a:r>
              <a:rPr lang="ru-RU" sz="36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5" descr="утр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785794"/>
            <a:ext cx="3357554" cy="4513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4500562" cy="6099175"/>
          </a:xfrm>
        </p:spPr>
        <p:txBody>
          <a:bodyPr/>
          <a:lstStyle/>
          <a:p>
            <a:endParaRPr lang="ru-RU" sz="2400" dirty="0" smtClean="0"/>
          </a:p>
          <a:p>
            <a:r>
              <a:rPr lang="ru-RU" sz="2000" dirty="0" smtClean="0"/>
              <a:t>Задремали </a:t>
            </a:r>
            <a:r>
              <a:rPr lang="ru-RU" sz="2000" dirty="0" smtClean="0"/>
              <a:t>звезды золотые,</a:t>
            </a:r>
            <a:br>
              <a:rPr lang="ru-RU" sz="2000" dirty="0" smtClean="0"/>
            </a:br>
            <a:r>
              <a:rPr lang="ru-RU" sz="2000" dirty="0" smtClean="0"/>
              <a:t>Задрожало зеркало затона,</a:t>
            </a:r>
            <a:br>
              <a:rPr lang="ru-RU" sz="2000" dirty="0" smtClean="0"/>
            </a:br>
            <a:r>
              <a:rPr lang="ru-RU" sz="2000" dirty="0" smtClean="0"/>
              <a:t>Брезжит свет на заводи речные</a:t>
            </a:r>
            <a:br>
              <a:rPr lang="ru-RU" sz="2000" dirty="0" smtClean="0"/>
            </a:br>
            <a:r>
              <a:rPr lang="ru-RU" sz="2000" dirty="0" smtClean="0"/>
              <a:t>И румянит сетку небосклона.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Улыбнулись сонные березки,</a:t>
            </a:r>
            <a:br>
              <a:rPr lang="ru-RU" sz="2000" dirty="0" smtClean="0"/>
            </a:br>
            <a:r>
              <a:rPr lang="ru-RU" sz="2000" dirty="0" smtClean="0"/>
              <a:t>Растрепали шелковые косы.</a:t>
            </a:r>
            <a:br>
              <a:rPr lang="ru-RU" sz="2000" dirty="0" smtClean="0"/>
            </a:br>
            <a:r>
              <a:rPr lang="ru-RU" sz="2000" dirty="0" smtClean="0"/>
              <a:t>Шелестят зеленые сережки,</a:t>
            </a:r>
            <a:br>
              <a:rPr lang="ru-RU" sz="2000" dirty="0" smtClean="0"/>
            </a:br>
            <a:r>
              <a:rPr lang="ru-RU" sz="2000" dirty="0" smtClean="0"/>
              <a:t>И горят серебряные росы.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У плетня заросшая крапива</a:t>
            </a:r>
            <a:br>
              <a:rPr lang="ru-RU" sz="2000" dirty="0" smtClean="0"/>
            </a:br>
            <a:r>
              <a:rPr lang="ru-RU" sz="2000" dirty="0" smtClean="0"/>
              <a:t>Обрядилась ярким перламутром</a:t>
            </a:r>
            <a:br>
              <a:rPr lang="ru-RU" sz="2000" dirty="0" smtClean="0"/>
            </a:br>
            <a:r>
              <a:rPr lang="ru-RU" sz="2000" dirty="0" smtClean="0"/>
              <a:t>И, качаясь, шепчет шаловливо:</a:t>
            </a:r>
            <a:br>
              <a:rPr lang="ru-RU" sz="2000" dirty="0" smtClean="0"/>
            </a:br>
            <a:r>
              <a:rPr lang="ru-RU" sz="2000" dirty="0" smtClean="0"/>
              <a:t>"С добрым утром!"</a:t>
            </a:r>
            <a:endParaRPr lang="ru-RU" sz="2000" dirty="0"/>
          </a:p>
        </p:txBody>
      </p:sp>
      <p:pic>
        <p:nvPicPr>
          <p:cNvPr id="4" name="Picture 8" descr="берез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428604"/>
            <a:ext cx="3690081" cy="50657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весна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весна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4232677"/>
            <a:ext cx="3500430" cy="262532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по картине: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Опиши что изображено на картине? </a:t>
            </a:r>
            <a:br>
              <a:rPr lang="ru-RU" dirty="0" smtClean="0"/>
            </a:br>
            <a:r>
              <a:rPr lang="ru-RU" dirty="0" smtClean="0"/>
              <a:t>Образец-Вечер.</a:t>
            </a:r>
          </a:p>
          <a:p>
            <a:r>
              <a:rPr lang="ru-RU" dirty="0" smtClean="0"/>
              <a:t>Почему автор этой картины использовал эти краски? Обоснуй свой ответ.</a:t>
            </a:r>
          </a:p>
          <a:p>
            <a:r>
              <a:rPr lang="ru-RU" dirty="0" smtClean="0"/>
              <a:t>Определите время года.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ром луг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143248"/>
            <a:ext cx="3571900" cy="26119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4" descr="Есенин С клен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143248"/>
            <a:ext cx="3524275" cy="26432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786454"/>
            <a:ext cx="7143800" cy="71435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Сделай анализ как и предыдущий.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весн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14290"/>
            <a:ext cx="3429024" cy="25717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5" descr="дер детство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214290"/>
            <a:ext cx="3500462" cy="25181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28670"/>
            <a:ext cx="9144000" cy="2286016"/>
          </a:xfrm>
        </p:spPr>
        <p:txBody>
          <a:bodyPr/>
          <a:lstStyle/>
          <a:p>
            <a:r>
              <a:rPr lang="ru-RU" sz="3200" i="1" dirty="0" smtClean="0"/>
              <a:t>Жить нужно легче, жить нужно проще,</a:t>
            </a:r>
            <a:br>
              <a:rPr lang="ru-RU" sz="3200" i="1" dirty="0" smtClean="0"/>
            </a:br>
            <a:r>
              <a:rPr lang="ru-RU" sz="3200" i="1" dirty="0" smtClean="0"/>
              <a:t>Всё принимая, что есть на свете.</a:t>
            </a:r>
            <a:br>
              <a:rPr lang="ru-RU" sz="3200" i="1" dirty="0" smtClean="0"/>
            </a:br>
            <a:r>
              <a:rPr lang="ru-RU" sz="3200" i="1" dirty="0" smtClean="0"/>
              <a:t>Вот почему, обалдев, над рощей</a:t>
            </a:r>
            <a:br>
              <a:rPr lang="ru-RU" sz="3200" i="1" dirty="0" smtClean="0"/>
            </a:br>
            <a:r>
              <a:rPr lang="ru-RU" sz="3200" i="1" dirty="0" smtClean="0"/>
              <a:t>Свищет ветер, серебряный ветер.</a:t>
            </a:r>
            <a:br>
              <a:rPr lang="ru-RU" sz="3200" i="1" dirty="0" smtClean="0"/>
            </a:br>
            <a:r>
              <a:rPr lang="ru-RU" sz="3200" i="1" dirty="0" smtClean="0"/>
              <a:t>С. Есенин</a:t>
            </a:r>
            <a:endParaRPr lang="ru-RU" sz="3200" dirty="0"/>
          </a:p>
        </p:txBody>
      </p:sp>
      <p:pic>
        <p:nvPicPr>
          <p:cNvPr id="4" name="Picture 4" descr="весна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00438"/>
            <a:ext cx="9144000" cy="3367087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7620" y="2000240"/>
            <a:ext cx="5572132" cy="1325563"/>
          </a:xfrm>
        </p:spPr>
        <p:txBody>
          <a:bodyPr/>
          <a:lstStyle/>
          <a:p>
            <a:r>
              <a:rPr lang="ru-RU" sz="3600" i="1" dirty="0" smtClean="0"/>
              <a:t>В этом мире я</a:t>
            </a:r>
            <a:br>
              <a:rPr lang="ru-RU" sz="3600" i="1" dirty="0" smtClean="0"/>
            </a:br>
            <a:r>
              <a:rPr lang="ru-RU" sz="3600" i="1" dirty="0" smtClean="0"/>
              <a:t> </a:t>
            </a:r>
            <a:r>
              <a:rPr lang="ru-RU" sz="3600" i="1" dirty="0" smtClean="0"/>
              <a:t>только </a:t>
            </a:r>
            <a:r>
              <a:rPr lang="ru-RU" sz="3600" i="1" dirty="0" smtClean="0"/>
              <a:t>прохожий. </a:t>
            </a: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 smtClean="0"/>
              <a:t> </a:t>
            </a:r>
            <a:br>
              <a:rPr lang="ru-RU" sz="3600" i="1" dirty="0" smtClean="0"/>
            </a:br>
            <a:r>
              <a:rPr lang="ru-RU" sz="3600" i="1" dirty="0" smtClean="0"/>
              <a:t>С.А Есенин</a:t>
            </a:r>
            <a:r>
              <a:rPr lang="ru-RU" sz="6000" i="1" dirty="0" smtClean="0"/>
              <a:t/>
            </a:r>
            <a:br>
              <a:rPr lang="ru-RU" sz="6000" i="1" dirty="0" smtClean="0"/>
            </a:br>
            <a:endParaRPr lang="ru-RU" sz="6000" dirty="0"/>
          </a:p>
        </p:txBody>
      </p:sp>
      <p:pic>
        <p:nvPicPr>
          <p:cNvPr id="4" name="Picture 3" descr="Есени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857232"/>
            <a:ext cx="3214710" cy="461717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ж8хщжшщго">
  <a:themeElements>
    <a:clrScheme name="Салют 1">
      <a:dk1>
        <a:srgbClr val="AF273E"/>
      </a:dk1>
      <a:lt1>
        <a:srgbClr val="FFCC00"/>
      </a:lt1>
      <a:dk2>
        <a:srgbClr val="000000"/>
      </a:dk2>
      <a:lt2>
        <a:srgbClr val="FFFFFF"/>
      </a:lt2>
      <a:accent1>
        <a:srgbClr val="FF8B17"/>
      </a:accent1>
      <a:accent2>
        <a:srgbClr val="FFE103"/>
      </a:accent2>
      <a:accent3>
        <a:srgbClr val="AAAAAA"/>
      </a:accent3>
      <a:accent4>
        <a:srgbClr val="DAAE00"/>
      </a:accent4>
      <a:accent5>
        <a:srgbClr val="FFC4AB"/>
      </a:accent5>
      <a:accent6>
        <a:srgbClr val="E7CC02"/>
      </a:accent6>
      <a:hlink>
        <a:srgbClr val="FF3399"/>
      </a:hlink>
      <a:folHlink>
        <a:srgbClr val="FE1F08"/>
      </a:folHlink>
    </a:clrScheme>
    <a:fontScheme name="Салют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алют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Скругленный">
  <a:themeElements>
    <a:clrScheme name="Скругленный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Скругленный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ругленный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Пастель">
  <a:themeElements>
    <a:clrScheme name="Пастель 3">
      <a:dk1>
        <a:srgbClr val="000000"/>
      </a:dk1>
      <a:lt1>
        <a:srgbClr val="FFFFFF"/>
      </a:lt1>
      <a:dk2>
        <a:srgbClr val="000000"/>
      </a:dk2>
      <a:lt2>
        <a:srgbClr val="3399FF"/>
      </a:lt2>
      <a:accent1>
        <a:srgbClr val="CCECFF"/>
      </a:accent1>
      <a:accent2>
        <a:srgbClr val="008080"/>
      </a:accent2>
      <a:accent3>
        <a:srgbClr val="FFFFFF"/>
      </a:accent3>
      <a:accent4>
        <a:srgbClr val="000000"/>
      </a:accent4>
      <a:accent5>
        <a:srgbClr val="E2F4FF"/>
      </a:accent5>
      <a:accent6>
        <a:srgbClr val="007373"/>
      </a:accent6>
      <a:hlink>
        <a:srgbClr val="009999"/>
      </a:hlink>
      <a:folHlink>
        <a:srgbClr val="3366CC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Вершина горы">
  <a:themeElements>
    <a:clrScheme name="Вершина горы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Вершина гор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рава">
  <a:themeElements>
    <a:clrScheme name="Трава 8">
      <a:dk1>
        <a:srgbClr val="000000"/>
      </a:dk1>
      <a:lt1>
        <a:srgbClr val="EAEAEA"/>
      </a:lt1>
      <a:dk2>
        <a:srgbClr val="000000"/>
      </a:dk2>
      <a:lt2>
        <a:srgbClr val="C1C2CB"/>
      </a:lt2>
      <a:accent1>
        <a:srgbClr val="F1F1F7"/>
      </a:accent1>
      <a:accent2>
        <a:srgbClr val="8C8CB4"/>
      </a:accent2>
      <a:accent3>
        <a:srgbClr val="F3F3F3"/>
      </a:accent3>
      <a:accent4>
        <a:srgbClr val="000000"/>
      </a:accent4>
      <a:accent5>
        <a:srgbClr val="F7F7FA"/>
      </a:accent5>
      <a:accent6>
        <a:srgbClr val="7E7EA3"/>
      </a:accent6>
      <a:hlink>
        <a:srgbClr val="A3FFFF"/>
      </a:hlink>
      <a:folHlink>
        <a:srgbClr val="9E99FF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ечение">
  <a:themeElements>
    <a:clrScheme name="Течение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Течение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Кимоно">
  <a:themeElements>
    <a:clrScheme name="Кимоно 1">
      <a:dk1>
        <a:srgbClr val="2F1311"/>
      </a:dk1>
      <a:lt1>
        <a:srgbClr val="C16059"/>
      </a:lt1>
      <a:dk2>
        <a:srgbClr val="F7D47D"/>
      </a:dk2>
      <a:lt2>
        <a:srgbClr val="000000"/>
      </a:lt2>
      <a:accent1>
        <a:srgbClr val="D5B781"/>
      </a:accent1>
      <a:accent2>
        <a:srgbClr val="79AF7D"/>
      </a:accent2>
      <a:accent3>
        <a:srgbClr val="DDB6B5"/>
      </a:accent3>
      <a:accent4>
        <a:srgbClr val="270E0D"/>
      </a:accent4>
      <a:accent5>
        <a:srgbClr val="E7D8C1"/>
      </a:accent5>
      <a:accent6>
        <a:srgbClr val="6D9E71"/>
      </a:accent6>
      <a:hlink>
        <a:srgbClr val="F0B854"/>
      </a:hlink>
      <a:folHlink>
        <a:srgbClr val="DC893E"/>
      </a:folHlink>
    </a:clrScheme>
    <a:fontScheme name="Кимон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имоно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Орбита">
  <a:themeElements>
    <a:clrScheme name="Орбита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Орбит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рбита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бита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пж8хщжшщго</Template>
  <TotalTime>48</TotalTime>
  <Words>83</Words>
  <PresentationFormat>Экран (4:3)</PresentationFormat>
  <Paragraphs>21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11</vt:i4>
      </vt:variant>
      <vt:variant>
        <vt:lpstr>Заголовки слайдов</vt:lpstr>
      </vt:variant>
      <vt:variant>
        <vt:i4>14</vt:i4>
      </vt:variant>
    </vt:vector>
  </HeadingPairs>
  <TitlesOfParts>
    <vt:vector size="25" baseType="lpstr">
      <vt:lpstr>пж8хщжшщго</vt:lpstr>
      <vt:lpstr>Вершина горы</vt:lpstr>
      <vt:lpstr>Трава</vt:lpstr>
      <vt:lpstr>Облака</vt:lpstr>
      <vt:lpstr>Течение</vt:lpstr>
      <vt:lpstr>Клен</vt:lpstr>
      <vt:lpstr>Кимоно</vt:lpstr>
      <vt:lpstr>Слои</vt:lpstr>
      <vt:lpstr>Орбита</vt:lpstr>
      <vt:lpstr>Скругленный</vt:lpstr>
      <vt:lpstr>Пастель</vt:lpstr>
      <vt:lpstr>Сергей Александрович Есенин. «С добрым утром»  (1895 – 1925)  </vt:lpstr>
      <vt:lpstr>Слайд 2</vt:lpstr>
      <vt:lpstr>Анализ стихотворения   С.Есенина  «С добрым утром»  </vt:lpstr>
      <vt:lpstr>Слайд 4</vt:lpstr>
      <vt:lpstr>Слайд 5</vt:lpstr>
      <vt:lpstr>Работа по картине:</vt:lpstr>
      <vt:lpstr>Сделай анализ как и предыдущий.</vt:lpstr>
      <vt:lpstr>Жить нужно легче, жить нужно проще, Всё принимая, что есть на свете. Вот почему, обалдев, над рощей Свищет ветер, серебряный ветер. С. Есенин</vt:lpstr>
      <vt:lpstr>В этом мире я  только прохожий.    С.А Есенин </vt:lpstr>
      <vt:lpstr>Слайд 10</vt:lpstr>
      <vt:lpstr>Слайд 11</vt:lpstr>
      <vt:lpstr>Слайд 12</vt:lpstr>
      <vt:lpstr>Слайд 13</vt:lpstr>
      <vt:lpstr>Домашние 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Сергей Александрович Есенин. «С добрым утром»  (1895 – 1925)  </dc:title>
  <dc:creator>Штеба</dc:creator>
  <cp:lastModifiedBy>Марина</cp:lastModifiedBy>
  <cp:revision>6</cp:revision>
  <dcterms:created xsi:type="dcterms:W3CDTF">2017-02-07T23:40:10Z</dcterms:created>
  <dcterms:modified xsi:type="dcterms:W3CDTF">2017-02-08T00:39:14Z</dcterms:modified>
</cp:coreProperties>
</file>