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305800" cy="1428760"/>
          </a:xfrm>
        </p:spPr>
        <p:txBody>
          <a:bodyPr>
            <a:noAutofit/>
          </a:bodyPr>
          <a:lstStyle/>
          <a:p>
            <a:pPr algn="ctr"/>
            <a:r>
              <a:rPr lang="ru-RU" sz="3600" dirty="0" err="1" smtClean="0"/>
              <a:t>Фотоотчёт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Мастер класс </a:t>
            </a:r>
            <a:br>
              <a:rPr lang="ru-RU" sz="3600" dirty="0" smtClean="0"/>
            </a:br>
            <a:r>
              <a:rPr lang="ru-RU" sz="3600" dirty="0" smtClean="0"/>
              <a:t>тема: «Осенний венок»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572132" y="6000768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Меняйло.И.Н</a:t>
            </a:r>
            <a:endParaRPr lang="ru-RU" dirty="0"/>
          </a:p>
        </p:txBody>
      </p:sp>
      <p:pic>
        <p:nvPicPr>
          <p:cNvPr id="4" name="Рисунок 3" descr="20171016_1105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786314" y="2500306"/>
            <a:ext cx="3929090" cy="29289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20171016_1114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3500438"/>
            <a:ext cx="4143404" cy="27146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7_1342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142984"/>
            <a:ext cx="8143932" cy="485776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71016_1039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1357298"/>
            <a:ext cx="8072494" cy="5143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039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857250"/>
            <a:ext cx="7858180" cy="5143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1016_1040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857250"/>
            <a:ext cx="8001056" cy="5143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71016_11055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214554"/>
            <a:ext cx="4038600" cy="30591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20171016_11014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3001962"/>
            <a:ext cx="4038600" cy="2784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20171016_111451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857496"/>
            <a:ext cx="4040188" cy="2716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Содержимое 7" descr="20171016_11190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2643182"/>
            <a:ext cx="4041775" cy="29314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4</Words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Фотоотчёт Мастер класс  тема: «Осенний венок»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5</cp:revision>
  <dcterms:created xsi:type="dcterms:W3CDTF">2017-10-24T10:00:11Z</dcterms:created>
  <dcterms:modified xsi:type="dcterms:W3CDTF">2018-01-05T12:55:37Z</dcterms:modified>
</cp:coreProperties>
</file>