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3" r:id="rId3"/>
    <p:sldId id="264" r:id="rId4"/>
    <p:sldId id="261" r:id="rId5"/>
    <p:sldId id="262" r:id="rId6"/>
    <p:sldId id="258" r:id="rId7"/>
    <p:sldId id="259" r:id="rId8"/>
    <p:sldId id="260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712780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Кейс - технология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645024"/>
            <a:ext cx="8062912" cy="27363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Педагоги-психологи: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Дедова С.М.,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Гришакова С.А.,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Керносенко Е.А.,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Зольникова Н.С</a:t>
            </a:r>
            <a:r>
              <a:rPr lang="ru-RU" sz="24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.</a:t>
            </a:r>
            <a:endParaRPr lang="ru-RU" sz="24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400" b="1" dirty="0" smtClean="0"/>
              <a:t>Ограничения на использование</a:t>
            </a:r>
            <a:br>
              <a:rPr lang="ru-RU" sz="3400" b="1" dirty="0" smtClean="0"/>
            </a:br>
            <a:r>
              <a:rPr lang="ru-RU" sz="3400" b="1" dirty="0" smtClean="0"/>
              <a:t>кейс-технологии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е эффективна в отношении ситуаций, не имеющих альтернативных путей решения</a:t>
            </a:r>
          </a:p>
          <a:p>
            <a:endParaRPr lang="ru-RU" dirty="0" smtClean="0"/>
          </a:p>
          <a:p>
            <a:r>
              <a:rPr lang="ru-RU" dirty="0" smtClean="0"/>
              <a:t>требует опоры на уже имеющиеся предметные знания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0247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Критерии разработки и оценки кейса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Соответствие проблематики кейса содержанию и дидактическим целям предмета</a:t>
            </a:r>
          </a:p>
          <a:p>
            <a:r>
              <a:rPr lang="ru-RU" dirty="0" smtClean="0"/>
              <a:t>Определение учебных тем, на которые опирается данный кейс</a:t>
            </a:r>
          </a:p>
          <a:p>
            <a:r>
              <a:rPr lang="ru-RU" dirty="0" smtClean="0"/>
              <a:t>Достаточный уровень знаний учащихся в предметной области кейса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905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Кейс-технология от: 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72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латинского "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casus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" - запутанный, необычный случай;</a:t>
            </a:r>
          </a:p>
          <a:p>
            <a:pPr>
              <a:buFontTx/>
              <a:buChar char="-"/>
            </a:pP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английского "</a:t>
            </a:r>
            <a:r>
              <a:rPr lang="ru-RU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case</a:t>
            </a: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" - портфель, чемоданчик.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кейс-технологиям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относятся: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метод ситуационного анализа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ситуационные задачи и упражнения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фото-кейсы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43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кейс-иллюстрации</a:t>
            </a:r>
            <a:endParaRPr lang="ru-RU" sz="43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метод инцидента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метод ситуационно-ролевых игр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метод разбора деловой корреспонденции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игровое проектирование</a:t>
            </a:r>
          </a:p>
          <a:p>
            <a:r>
              <a:rPr lang="ru-RU" sz="43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метод дискуссии</a:t>
            </a:r>
          </a:p>
          <a:p>
            <a:pPr>
              <a:buNone/>
            </a:pPr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технологии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Интеллектуальное развитие учащихся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Осознание многозначности профессиональных проблем и жизненных ситуаций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Развитие коммуникативных навыков</a:t>
            </a:r>
          </a:p>
          <a:p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Приобретение опыта поиска и выработки альтернативных решений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к кейсу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Соответствовать четко поставленной цели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Иметь соответствующий уровень трудности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Иллюстрировать аспекты реальной жизни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Иллюстрировать типичные ситуации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Развивать аналитическое мышление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Провоцировать дискуссию</a:t>
            </a:r>
          </a:p>
          <a:p>
            <a:r>
              <a:rPr lang="ru-RU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Иметь несколько решений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76289"/>
            <a:ext cx="8207920" cy="996528"/>
          </a:xfrm>
        </p:spPr>
        <p:txBody>
          <a:bodyPr>
            <a:normAutofit/>
          </a:bodyPr>
          <a:lstStyle/>
          <a:p>
            <a:pPr algn="ctr"/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Этапы работы ученика с кейсом</a:t>
            </a:r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250280"/>
            <a:ext cx="8424936" cy="413104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 этап — знакомство с ситуацией, её особенностями;</a:t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II этап — выделение основной проблемы (проблем), выделение персоналий, которые могут реально воздействовать на ситуацию;</a:t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III этап — предложение концепций или тем для «мозгового штурма»;</a:t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IV этап — анализ последствий принятия того или иного решения;</a:t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V этап — решение кейса — предложение одного или нескольких вариантов последовательности действий, указание на важные проблемы, механизмы их предотвращения и решения.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Этапы действия учителя </a:t>
            </a:r>
            <a:br>
              <a:rPr lang="ru-RU" sz="4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 кейс - технологии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780928"/>
            <a:ext cx="8352928" cy="352839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а)создание кейса или использование уже имеющегося;</a:t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б)распределение учеников по малым группам (4-6 человек); </a:t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в)знакомство учащихся с ситуацией, системой оценивания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решений проблемы, сроками выполнения заданий;</a:t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г)организация работы учащихся в малых группах, определение 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  докладчиков;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д) работа с кейсом;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е) организация презентации решений в малых группах;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ё) организация общей дискуссии;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ж)обобщающее выступление учителя, его анализ ситуации;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з ) оценивание учащихся преподавателем.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</a:br>
            <a:endParaRPr lang="ru-RU" sz="1800" b="1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just"/>
            <a:endParaRPr lang="ru-RU" sz="18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064896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Распределения функций между учащимися и преподавателем: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132856"/>
            <a:ext cx="8062912" cy="424847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1916831"/>
          <a:ext cx="8064894" cy="446449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96143"/>
                <a:gridCol w="3312368"/>
                <a:gridCol w="3456383"/>
              </a:tblGrid>
              <a:tr h="599857"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Фаза </a:t>
                      </a:r>
                    </a:p>
                    <a:p>
                      <a:pPr algn="ctr"/>
                      <a:r>
                        <a:rPr lang="ru-RU" sz="1600" i="1" dirty="0" smtClean="0"/>
                        <a:t>работы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Действия </a:t>
                      </a:r>
                    </a:p>
                    <a:p>
                      <a:pPr algn="ctr"/>
                      <a:r>
                        <a:rPr lang="ru-RU" sz="1600" i="1" dirty="0" smtClean="0"/>
                        <a:t>преподавателя</a:t>
                      </a:r>
                      <a:endParaRPr lang="ru-RU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/>
                        <a:t>Действия </a:t>
                      </a:r>
                    </a:p>
                    <a:p>
                      <a:pPr algn="ctr"/>
                      <a:r>
                        <a:rPr lang="ru-RU" sz="1600" i="1" dirty="0" smtClean="0"/>
                        <a:t>учащегося</a:t>
                      </a:r>
                      <a:endParaRPr lang="ru-RU" sz="1600" i="1" dirty="0"/>
                    </a:p>
                  </a:txBody>
                  <a:tcPr/>
                </a:tc>
              </a:tr>
              <a:tr h="1420715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До </a:t>
                      </a:r>
                    </a:p>
                    <a:p>
                      <a:pPr algn="ctr"/>
                      <a:r>
                        <a:rPr lang="ru-RU" sz="1400" b="1" i="1" dirty="0" smtClean="0"/>
                        <a:t>занятия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r>
                        <a:rPr lang="ru-RU" sz="1400" b="1" dirty="0" smtClean="0"/>
                        <a:t>1. Подбирает кейс.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 Определяет основные и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вспомогательные материалы для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подготовки учащихся.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 Разрабатывает сценарий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Занятия.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1400" b="1" dirty="0" smtClean="0"/>
                        <a:t>1. Получает кейс и список 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400" b="1" dirty="0" smtClean="0"/>
                        <a:t>рекомендованной литературы.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Индивидуально готовится к  </a:t>
                      </a:r>
                    </a:p>
                    <a:p>
                      <a:pPr marL="342900" indent="-342900">
                        <a:buNone/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Занятию.</a:t>
                      </a:r>
                      <a:endParaRPr lang="ru-RU" sz="1400" b="1" dirty="0"/>
                    </a:p>
                  </a:txBody>
                  <a:tcPr/>
                </a:tc>
              </a:tr>
              <a:tr h="1641715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Во время занятия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 Организует предварительное обсуждение кейса.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 Делит группу на подгруппы.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 Руководит обсуждением кейса в подгруппах, обеспечивает учащихся дополнительными сведениями.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 Задает вопросы, углубляющие понимание кейса и проблемы.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 Разрабатывает варианты</a:t>
                      </a:r>
                      <a:b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решений, принимает во внимание мнения других.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 Принимает или участвует в</a:t>
                      </a:r>
                      <a:b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принятии решений.</a:t>
                      </a:r>
                      <a:endParaRPr lang="ru-RU" sz="1400" b="1" dirty="0"/>
                    </a:p>
                  </a:txBody>
                  <a:tcPr/>
                </a:tc>
              </a:tr>
              <a:tr h="802209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/>
                        <a:t>После занятия</a:t>
                      </a:r>
                      <a:endParaRPr lang="ru-RU" sz="14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 Оценивает работу учащихся.</a:t>
                      </a:r>
                    </a:p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 Оценивает принятые решения и поставленные вопросы.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Составляет письменный отчет о занятии по заданной форме.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400" b="1" dirty="0" smtClean="0"/>
              <a:t>Разновидности кейс-технологий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400" dirty="0" smtClean="0"/>
              <a:t>Поиск решения</a:t>
            </a:r>
          </a:p>
          <a:p>
            <a:r>
              <a:rPr lang="ru-RU" sz="3400" dirty="0" smtClean="0"/>
              <a:t>Нахождение проблемы</a:t>
            </a:r>
          </a:p>
          <a:p>
            <a:r>
              <a:rPr lang="ru-RU" sz="3400" dirty="0" smtClean="0"/>
              <a:t>Почтовая корзина</a:t>
            </a:r>
          </a:p>
          <a:p>
            <a:r>
              <a:rPr lang="ru-RU" sz="3400" dirty="0" smtClean="0"/>
              <a:t>Оценка решения</a:t>
            </a:r>
          </a:p>
          <a:p>
            <a:r>
              <a:rPr lang="ru-RU" sz="3400" dirty="0" smtClean="0"/>
              <a:t>Поиск информации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xmlns="" val="16835676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210</TotalTime>
  <Words>266</Words>
  <Application>Microsoft Office PowerPoint</Application>
  <PresentationFormat>Экран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Кейс - технология</vt:lpstr>
      <vt:lpstr> Кейс-технология от:  </vt:lpstr>
      <vt:lpstr>К кейс-технологиям относятся:</vt:lpstr>
      <vt:lpstr>Цель технологии -</vt:lpstr>
      <vt:lpstr>Требования к кейсу</vt:lpstr>
      <vt:lpstr>Этапы работы ученика с кейсом</vt:lpstr>
      <vt:lpstr>Этапы действия учителя  в кейс - технологии</vt:lpstr>
      <vt:lpstr>Распределения функций между учащимися и преподавателем: </vt:lpstr>
      <vt:lpstr>Разновидности кейс-технологий</vt:lpstr>
      <vt:lpstr>Ограничения на использование кейс-технологии</vt:lpstr>
      <vt:lpstr>Критерии разработки и оценки кейса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- технология</dc:title>
  <dc:creator>Евдокия</dc:creator>
  <cp:lastModifiedBy>User</cp:lastModifiedBy>
  <cp:revision>29</cp:revision>
  <dcterms:modified xsi:type="dcterms:W3CDTF">2014-03-06T17:12:30Z</dcterms:modified>
</cp:coreProperties>
</file>