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82" r:id="rId3"/>
    <p:sldId id="294" r:id="rId4"/>
    <p:sldId id="272" r:id="rId5"/>
    <p:sldId id="273" r:id="rId6"/>
    <p:sldId id="275" r:id="rId7"/>
    <p:sldId id="269" r:id="rId8"/>
    <p:sldId id="258" r:id="rId9"/>
    <p:sldId id="274" r:id="rId10"/>
    <p:sldId id="276" r:id="rId11"/>
    <p:sldId id="277" r:id="rId12"/>
    <p:sldId id="278" r:id="rId13"/>
    <p:sldId id="281" r:id="rId14"/>
    <p:sldId id="285" r:id="rId15"/>
    <p:sldId id="291" r:id="rId16"/>
    <p:sldId id="293" r:id="rId17"/>
    <p:sldId id="295" r:id="rId18"/>
    <p:sldId id="286" r:id="rId19"/>
    <p:sldId id="287" r:id="rId20"/>
    <p:sldId id="288" r:id="rId21"/>
    <p:sldId id="289" r:id="rId22"/>
    <p:sldId id="29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68A47-8E65-4609-B6E3-8904B6012418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83957-8519-4DFB-B2A5-F00FC5992F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7936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83957-8519-4DFB-B2A5-F00FC5992F5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54C748-59CF-4867-A85F-611FAACE011A}" type="datetimeFigureOut">
              <a:rPr lang="ru-RU" smtClean="0"/>
              <a:pPr/>
              <a:t>26.11.2017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C4F116-7017-4084-B228-900A4BB65F6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5" y="714358"/>
            <a:ext cx="7358115" cy="242889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Правила поведения в школе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Ira\Desktop\00155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3281871"/>
            <a:ext cx="3563292" cy="3152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1555958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6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556793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 с младшими?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17232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Младшим нужно помогать, не обижай их.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1" y="2420889"/>
            <a:ext cx="4824537" cy="2879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605" y="18864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196752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общаться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товарищами?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товарищами надо общаться речью, спокойно и доброжелательно.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ra\Desktop\43961-Kanikul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1960"/>
          <a:stretch/>
        </p:blipFill>
        <p:spPr bwMode="auto">
          <a:xfrm>
            <a:off x="993973" y="2204864"/>
            <a:ext cx="7610475" cy="2181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№9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70266" y="2564904"/>
            <a:ext cx="56737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должен сделать мальчик,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рядом идёт девочка?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Мальчик должен пропустить девочку вперёд.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,kbh"/>
          <p:cNvPicPr>
            <a:picLocks noChangeAspect="1" noChangeArrowheads="1"/>
          </p:cNvPicPr>
          <p:nvPr/>
        </p:nvPicPr>
        <p:blipFill>
          <a:blip r:embed="rId2" cstate="print"/>
          <a:srcRect l="67026" b="50279"/>
          <a:stretch>
            <a:fillRect/>
          </a:stretch>
        </p:blipFill>
        <p:spPr bwMode="auto">
          <a:xfrm>
            <a:off x="539553" y="1484785"/>
            <a:ext cx="2932867" cy="3312368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632848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4319" y="1772817"/>
            <a:ext cx="71314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 нужно выбрасывать мусор?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013176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Мусор нужно бросать в мусорную корзину. </a:t>
            </a:r>
            <a:endParaRPr lang="ru-RU" sz="105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079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63080" y="1576834"/>
            <a:ext cx="8280920" cy="2853745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Выбери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хорошие поступки 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и </a:t>
            </a: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MS Gothic" charset="-128"/>
              </a:rPr>
              <a:t>плохие.</a:t>
            </a:r>
            <a:endParaRPr lang="ru-RU" sz="6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MS Gothic" charset="-12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827584" y="260648"/>
            <a:ext cx="7444800" cy="637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Хорошие поступки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1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Если в дверях встретил взрослого, нужно пропустить его вперёд.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908721"/>
            <a:ext cx="8316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1.Со взрослыми и товарищами нужно здороваться.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96953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Обращаясь с просьбой к учителю или товарищами, нужно употреблять                                      « ВЕЖЛИВЫЕ» слова.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43711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На уроке внимательно слушай учителя, не перебивай.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58924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Если хочешь ответить, не выкрикивай, а подними руку.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0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Выходить на ПЕРЕМЕНУ можно только после разрешения учителя.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988840"/>
            <a:ext cx="69127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Младшим нужно помогать, играть с ними.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06896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 С товарищами надо общаться речью, спокойно и доброжелательно.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4221088"/>
            <a:ext cx="9396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9. Если рядом с мальчиком идёт девочка, он должен пропустить её вперёд.</a:t>
            </a:r>
            <a:endParaRPr lang="ru-RU" sz="3200" dirty="0" smtClean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44522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Мусор нужно бросать в специальную корзину.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Kcy;&amp;acy;&amp;rcy;&amp;tcy;&amp;icy;&amp;ncy;&amp;kcy;&amp;acy; 405 &amp;icy;&amp;zcy; 55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163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6" y="2276872"/>
            <a:ext cx="48699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Отгадайте загадки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972616" y="2420888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уроке будь старательным,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спокойным и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3500438"/>
            <a:ext cx="3664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внимательным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4365105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 пиши, не отставая,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Слушай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5286388"/>
            <a:ext cx="2928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перебивая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74397" y="476673"/>
            <a:ext cx="44564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MS Gothic" charset="-128"/>
                <a:cs typeface="Times New Roman" pitchFamily="18" charset="0"/>
              </a:rPr>
              <a:t>Добавь словечко</a:t>
            </a:r>
            <a:endParaRPr lang="ru-RU" sz="4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MS Gothic" charset="-128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3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Говорите чётко, внятно,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было всё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4" y="1785926"/>
            <a:ext cx="1920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понятно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хочешь отвечать,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руку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7" y="4143380"/>
            <a:ext cx="24341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поднимать</a:t>
            </a:r>
            <a:endParaRPr lang="ru-RU" sz="3600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1520" y="2708920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Этикет требует от человека вести себя вежливо, уважительно к окружающим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людям.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89" y="1412777"/>
            <a:ext cx="89764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Этикет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правила поведения  человека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среди людей</a:t>
            </a: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3"/>
            <a:ext cx="9396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математике считают,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перемене 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1340769"/>
            <a:ext cx="2252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отдыхают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310583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друг стал отвечать,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спеши 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36098" y="3573017"/>
            <a:ext cx="2553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перебивать</a:t>
            </a:r>
            <a:endParaRPr lang="ru-RU" sz="36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612576" y="836712"/>
            <a:ext cx="9396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Прийти я вовремя не смог –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Давно уж начался урок.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строгим сразу стал –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что меня он наказал?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3861049"/>
            <a:ext cx="24205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Опоздание</a:t>
            </a:r>
            <a:endParaRPr lang="ru-RU" sz="3600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BACK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 descr="Celtic_Region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4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7" y="2852739"/>
            <a:ext cx="13684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5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7" y="3716339"/>
            <a:ext cx="13684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dolphin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5" y="2708275"/>
            <a:ext cx="1368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78486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 dirty="0">
                <a:ln w="3175">
                  <a:solidFill>
                    <a:srgbClr val="6600C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Monotype Corsiva"/>
              </a:rPr>
              <a:t>Спасибо за внимание!</a:t>
            </a: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60648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429001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встрече со взрослыми людьми всегда здоровайся первым, даже если они тебе незнакомы</a:t>
            </a:r>
            <a:r>
              <a:rPr lang="ru-RU" sz="3200" b="1" dirty="0" smtClean="0"/>
              <a:t>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5" descr="gud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5"/>
            <a:ext cx="4178891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475656" y="1412776"/>
            <a:ext cx="66640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нужно себя вести при встрече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 взрослыми 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товарищами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60383" y="2564904"/>
            <a:ext cx="461915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нужно сделать,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в дверях встретил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взрослого?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661248"/>
            <a:ext cx="8748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дверях встретил взрослого, нужно пропустить его вперёд.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kv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7"/>
            <a:ext cx="4104456" cy="400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74503" y="2564904"/>
            <a:ext cx="499091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обращаться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учителю и товарищам?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445224"/>
            <a:ext cx="8748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Нужно употреблять « ВЕЖЛИВЫЕ» слова.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7524328" cy="1143000"/>
          </a:xfrm>
        </p:spPr>
        <p:txBody>
          <a:bodyPr/>
          <a:lstStyle/>
          <a:p>
            <a:pPr eaLnBrk="1" hangingPunct="1">
              <a:buNone/>
            </a:pPr>
            <a:r>
              <a:rPr lang="ru-RU" sz="6500" b="1" dirty="0" smtClean="0">
                <a:solidFill>
                  <a:srgbClr val="A50021"/>
                </a:solidFill>
                <a:effectLst/>
                <a:latin typeface="Monotype Corsiva" pitchFamily="66" charset="0"/>
              </a:rPr>
              <a:t>Словарь вежливых слов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 rot="1989314">
            <a:off x="521951" y="1558375"/>
            <a:ext cx="2447925" cy="741363"/>
            <a:chOff x="423" y="2840"/>
            <a:chExt cx="1542" cy="467"/>
          </a:xfrm>
        </p:grpSpPr>
        <p:sp>
          <p:nvSpPr>
            <p:cNvPr id="8227" name="Text Box 4"/>
            <p:cNvSpPr txBox="1">
              <a:spLocks noChangeArrowheads="1"/>
            </p:cNvSpPr>
            <p:nvPr/>
          </p:nvSpPr>
          <p:spPr bwMode="auto">
            <a:xfrm rot="20354325">
              <a:off x="423" y="2939"/>
              <a:ext cx="1542" cy="36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Спасибо!</a:t>
              </a: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9" name="Oval 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30" name="Line 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31" name="Line 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4" name="Group 13"/>
          <p:cNvGrpSpPr>
            <a:grpSpLocks/>
          </p:cNvGrpSpPr>
          <p:nvPr/>
        </p:nvGrpSpPr>
        <p:grpSpPr bwMode="auto">
          <a:xfrm rot="1303129">
            <a:off x="1280916" y="4869147"/>
            <a:ext cx="2447925" cy="1217613"/>
            <a:chOff x="478" y="2840"/>
            <a:chExt cx="1542" cy="767"/>
          </a:xfrm>
        </p:grpSpPr>
        <p:sp>
          <p:nvSpPr>
            <p:cNvPr id="8222" name="Text Box 14"/>
            <p:cNvSpPr txBox="1">
              <a:spLocks noChangeArrowheads="1"/>
            </p:cNvSpPr>
            <p:nvPr/>
          </p:nvSpPr>
          <p:spPr bwMode="auto">
            <a:xfrm rot="20354325">
              <a:off x="478" y="2928"/>
              <a:ext cx="1542" cy="679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Добрый день!</a:t>
              </a:r>
            </a:p>
          </p:txBody>
        </p: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24" name="Oval 16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25" name="Line 17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26" name="Line 18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684214" y="2565405"/>
            <a:ext cx="5122863" cy="825956"/>
            <a:chOff x="441" y="2840"/>
            <a:chExt cx="1542" cy="310"/>
          </a:xfrm>
        </p:grpSpPr>
        <p:sp>
          <p:nvSpPr>
            <p:cNvPr id="8217" name="Text Box 20"/>
            <p:cNvSpPr txBox="1">
              <a:spLocks noChangeArrowheads="1"/>
            </p:cNvSpPr>
            <p:nvPr/>
          </p:nvSpPr>
          <p:spPr bwMode="auto">
            <a:xfrm rot="20354325">
              <a:off x="441" y="2942"/>
              <a:ext cx="1542" cy="20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Прости, пожалуйста!</a:t>
              </a: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9" name="Oval 22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20" name="Line 23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21" name="Line 24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8" name="Group 25"/>
          <p:cNvGrpSpPr>
            <a:grpSpLocks/>
          </p:cNvGrpSpPr>
          <p:nvPr/>
        </p:nvGrpSpPr>
        <p:grpSpPr bwMode="auto">
          <a:xfrm rot="2310791">
            <a:off x="5923719" y="1844439"/>
            <a:ext cx="3203575" cy="730538"/>
            <a:chOff x="422" y="2840"/>
            <a:chExt cx="1542" cy="412"/>
          </a:xfrm>
        </p:grpSpPr>
        <p:sp>
          <p:nvSpPr>
            <p:cNvPr id="8212" name="Text Box 26"/>
            <p:cNvSpPr txBox="1">
              <a:spLocks noChangeArrowheads="1"/>
            </p:cNvSpPr>
            <p:nvPr/>
          </p:nvSpPr>
          <p:spPr bwMode="auto">
            <a:xfrm rot="20354325">
              <a:off x="422" y="2940"/>
              <a:ext cx="1542" cy="312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000" b="1" dirty="0">
                  <a:solidFill>
                    <a:srgbClr val="FFFF00"/>
                  </a:solidFill>
                </a:rPr>
                <a:t>Здравствуйте!</a:t>
              </a:r>
            </a:p>
          </p:txBody>
        </p: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14" name="Oval 28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15" name="Line 29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16" name="Line 30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4362451" y="2997200"/>
            <a:ext cx="3433763" cy="935038"/>
            <a:chOff x="2748" y="1888"/>
            <a:chExt cx="2163" cy="589"/>
          </a:xfrm>
        </p:grpSpPr>
        <p:sp>
          <p:nvSpPr>
            <p:cNvPr id="8207" name="Text Box 32"/>
            <p:cNvSpPr txBox="1">
              <a:spLocks noChangeArrowheads="1"/>
            </p:cNvSpPr>
            <p:nvPr/>
          </p:nvSpPr>
          <p:spPr bwMode="auto">
            <a:xfrm rot="21398983">
              <a:off x="2748" y="2109"/>
              <a:ext cx="2163" cy="368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200" b="1" dirty="0">
                  <a:solidFill>
                    <a:srgbClr val="FFFF00"/>
                  </a:solidFill>
                </a:rPr>
                <a:t>До свидания!</a:t>
              </a:r>
            </a:p>
          </p:txBody>
        </p:sp>
        <p:grpSp>
          <p:nvGrpSpPr>
            <p:cNvPr id="11" name="Group 33"/>
            <p:cNvGrpSpPr>
              <a:grpSpLocks/>
            </p:cNvGrpSpPr>
            <p:nvPr/>
          </p:nvGrpSpPr>
          <p:grpSpPr bwMode="auto">
            <a:xfrm rot="1044658">
              <a:off x="3606" y="1888"/>
              <a:ext cx="508" cy="323"/>
              <a:chOff x="884" y="2840"/>
              <a:chExt cx="318" cy="228"/>
            </a:xfrm>
          </p:grpSpPr>
          <p:sp>
            <p:nvSpPr>
              <p:cNvPr id="8209" name="Oval 34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10" name="Line 35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11" name="Line 36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  <p:grpSp>
        <p:nvGrpSpPr>
          <p:cNvPr id="12" name="Group 37"/>
          <p:cNvGrpSpPr>
            <a:grpSpLocks/>
          </p:cNvGrpSpPr>
          <p:nvPr/>
        </p:nvGrpSpPr>
        <p:grpSpPr bwMode="auto">
          <a:xfrm>
            <a:off x="4284663" y="5013327"/>
            <a:ext cx="2881312" cy="724692"/>
            <a:chOff x="492" y="2840"/>
            <a:chExt cx="1542" cy="852"/>
          </a:xfrm>
        </p:grpSpPr>
        <p:sp>
          <p:nvSpPr>
            <p:cNvPr id="8202" name="Text Box 38"/>
            <p:cNvSpPr txBox="1">
              <a:spLocks noChangeArrowheads="1"/>
            </p:cNvSpPr>
            <p:nvPr/>
          </p:nvSpPr>
          <p:spPr bwMode="auto">
            <a:xfrm rot="20354325">
              <a:off x="492" y="2932"/>
              <a:ext cx="1542" cy="760"/>
            </a:xfrm>
            <a:prstGeom prst="rect">
              <a:avLst/>
            </a:prstGeom>
            <a:solidFill>
              <a:schemeClr val="fol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</a:pPr>
              <a:r>
                <a:rPr lang="ru-RU" sz="3600" b="1" dirty="0">
                  <a:solidFill>
                    <a:srgbClr val="FFFF00"/>
                  </a:solidFill>
                </a:rPr>
                <a:t>Извините</a:t>
              </a:r>
            </a:p>
          </p:txBody>
        </p:sp>
        <p:grpSp>
          <p:nvGrpSpPr>
            <p:cNvPr id="13" name="Group 39"/>
            <p:cNvGrpSpPr>
              <a:grpSpLocks/>
            </p:cNvGrpSpPr>
            <p:nvPr/>
          </p:nvGrpSpPr>
          <p:grpSpPr bwMode="auto">
            <a:xfrm>
              <a:off x="884" y="2840"/>
              <a:ext cx="318" cy="228"/>
              <a:chOff x="884" y="2840"/>
              <a:chExt cx="318" cy="228"/>
            </a:xfrm>
          </p:grpSpPr>
          <p:sp>
            <p:nvSpPr>
              <p:cNvPr id="8204" name="Oval 40"/>
              <p:cNvSpPr>
                <a:spLocks noChangeArrowheads="1"/>
              </p:cNvSpPr>
              <p:nvPr/>
            </p:nvSpPr>
            <p:spPr bwMode="auto">
              <a:xfrm>
                <a:off x="930" y="2840"/>
                <a:ext cx="90" cy="91"/>
              </a:xfrm>
              <a:prstGeom prst="ellipse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8205" name="Line 41"/>
              <p:cNvSpPr>
                <a:spLocks noChangeShapeType="1"/>
              </p:cNvSpPr>
              <p:nvPr/>
            </p:nvSpPr>
            <p:spPr bwMode="auto">
              <a:xfrm flipH="1">
                <a:off x="884" y="2886"/>
                <a:ext cx="91" cy="18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  <p:sp>
            <p:nvSpPr>
              <p:cNvPr id="8206" name="Line 42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227" cy="45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 dirty="0"/>
              </a:p>
            </p:txBody>
          </p:sp>
        </p:grpSp>
      </p:grp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3" y="1916833"/>
            <a:ext cx="37080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уроке?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717033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нужно внимательно слушать учителя,                                     не перебивать.</a:t>
            </a:r>
            <a:endParaRPr lang="ru-RU" sz="3200" dirty="0"/>
          </a:p>
        </p:txBody>
      </p:sp>
      <p:pic>
        <p:nvPicPr>
          <p:cNvPr id="1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2898"/>
          <a:stretch>
            <a:fillRect/>
          </a:stretch>
        </p:blipFill>
        <p:spPr>
          <a:xfrm>
            <a:off x="323529" y="1340769"/>
            <a:ext cx="4382763" cy="4824536"/>
          </a:xfrm>
        </p:spPr>
      </p:pic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6672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№5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92" r="41837"/>
          <a:stretch>
            <a:fillRect/>
          </a:stretch>
        </p:blipFill>
        <p:spPr>
          <a:xfrm>
            <a:off x="0" y="1412777"/>
            <a:ext cx="4104456" cy="5203229"/>
          </a:xfrm>
        </p:spPr>
      </p:pic>
      <p:sp>
        <p:nvSpPr>
          <p:cNvPr id="7" name="Прямоугольник 6"/>
          <p:cNvSpPr/>
          <p:nvPr/>
        </p:nvSpPr>
        <p:spPr>
          <a:xfrm>
            <a:off x="4369479" y="1772816"/>
            <a:ext cx="471173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 себя,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когда хочешь ответить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573016"/>
            <a:ext cx="55801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ты хочешь ответить,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 выкрикивай 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ПОДНИМИ РУКУ.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0"/>
            <a:ext cx="7128791" cy="10801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 поведения №6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6580" y="1772816"/>
            <a:ext cx="361470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нужно вести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себя на перемене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293097"/>
            <a:ext cx="8748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Выходить на ПЕРЕМЕНУ можно только после разрешения учителя.</a:t>
            </a:r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коридоре НЕЛЬЗЯ БЕГАТЬ,КРИЧАТЬ, ДРАТЬСЯ.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251521" y="1268760"/>
            <a:ext cx="2808312" cy="2520280"/>
            <a:chOff x="748" y="1026"/>
            <a:chExt cx="1950" cy="1860"/>
          </a:xfrm>
        </p:grpSpPr>
        <p:pic>
          <p:nvPicPr>
            <p:cNvPr id="13" name="Picture 7" descr="Копия семья00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9" y="1434"/>
              <a:ext cx="1739" cy="1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748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111" y="1207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6516217" y="1340769"/>
            <a:ext cx="2447553" cy="2664296"/>
            <a:chOff x="3107" y="1026"/>
            <a:chExt cx="1950" cy="1860"/>
          </a:xfrm>
        </p:grpSpPr>
        <p:pic>
          <p:nvPicPr>
            <p:cNvPr id="17" name="Picture 9" descr="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8" y="1344"/>
              <a:ext cx="1558" cy="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Oval 10"/>
            <p:cNvSpPr>
              <a:spLocks noChangeArrowheads="1"/>
            </p:cNvSpPr>
            <p:nvPr/>
          </p:nvSpPr>
          <p:spPr bwMode="auto">
            <a:xfrm>
              <a:off x="3107" y="1026"/>
              <a:ext cx="1950" cy="1860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3515" y="1253"/>
              <a:ext cx="1179" cy="145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32218554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405</TotalTime>
  <Words>439</Words>
  <Application>Microsoft Office PowerPoint</Application>
  <PresentationFormat>Экран (4:3)</PresentationFormat>
  <Paragraphs>92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Правила поведения в школе  </vt:lpstr>
      <vt:lpstr>Слайд 2</vt:lpstr>
      <vt:lpstr>Правило поведения №1</vt:lpstr>
      <vt:lpstr>Правило поведения №2</vt:lpstr>
      <vt:lpstr>Правило поведения №3</vt:lpstr>
      <vt:lpstr>Словарь вежливых слов</vt:lpstr>
      <vt:lpstr>Правило поведения №4</vt:lpstr>
      <vt:lpstr>Правило поведения №5</vt:lpstr>
      <vt:lpstr>Правило поведения №6</vt:lpstr>
      <vt:lpstr>Правило поведения №7</vt:lpstr>
      <vt:lpstr>Правило поведения №8</vt:lpstr>
      <vt:lpstr>Правило поведения №9</vt:lpstr>
      <vt:lpstr>Правило поведения №10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школе</dc:title>
  <dc:creator>Ксюшенька</dc:creator>
  <cp:lastModifiedBy>натиг</cp:lastModifiedBy>
  <cp:revision>38</cp:revision>
  <dcterms:created xsi:type="dcterms:W3CDTF">2011-08-09T16:51:29Z</dcterms:created>
  <dcterms:modified xsi:type="dcterms:W3CDTF">2017-11-26T17:21:45Z</dcterms:modified>
</cp:coreProperties>
</file>