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73" r:id="rId6"/>
    <p:sldId id="268" r:id="rId7"/>
    <p:sldId id="264" r:id="rId8"/>
    <p:sldId id="265" r:id="rId9"/>
    <p:sldId id="266" r:id="rId10"/>
    <p:sldId id="271" r:id="rId11"/>
    <p:sldId id="260" r:id="rId12"/>
    <p:sldId id="261" r:id="rId13"/>
    <p:sldId id="262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38" y="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8D68CB-C1D7-42C8-9511-B0EBD3EE4322}" type="datetimeFigureOut">
              <a:rPr lang="ru-RU" smtClean="0"/>
              <a:t>07.03.2017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2EB085-5358-4ECE-A9F9-CA70140E31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212976"/>
            <a:ext cx="6861146" cy="165618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Художник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Фарит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200" i="1" dirty="0" smtClean="0"/>
              <a:t>Серия картин «Сны сошедшего с ума шахматиста»</a:t>
            </a:r>
            <a:endParaRPr lang="ru-RU" sz="32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О шахматах в искусстве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5108" y="5229200"/>
            <a:ext cx="86677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Выполнила Ростовская Наташа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552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221904"/>
            <a:ext cx="4680520" cy="3510390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«Прыжки в воду»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4188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96" y="764704"/>
            <a:ext cx="3312368" cy="4416491"/>
          </a:xfrm>
          <a:prstGeom prst="rect">
            <a:avLst/>
          </a:prstGeom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«Невесомость»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249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06742"/>
            <a:ext cx="4536504" cy="3402378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229200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«Повисшая пауза»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249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556792"/>
            <a:ext cx="4065984" cy="2958003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0396" y="5085184"/>
            <a:ext cx="7148028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«Разлёт после большого взрыва»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249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052736"/>
            <a:ext cx="3990862" cy="406194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«Дождь, первые капли»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32374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373216"/>
            <a:ext cx="7704856" cy="489440"/>
          </a:xfrm>
        </p:spPr>
        <p:txBody>
          <a:bodyPr>
            <a:noAutofit/>
          </a:bodyPr>
          <a:lstStyle/>
          <a:p>
            <a:pPr algn="ctr"/>
            <a:r>
              <a:rPr lang="en-US" sz="2400" i="1" dirty="0"/>
              <a:t>http://artistfarit.narod.ru/web-ru/schah-ru.htm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59256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373216"/>
            <a:ext cx="5637010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«Спор на тему - Следы иных цивилизаций»</a:t>
            </a:r>
            <a:endParaRPr lang="ru-RU" sz="32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888857"/>
            <a:ext cx="4945303" cy="354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31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66601"/>
            <a:ext cx="4968552" cy="3341352"/>
          </a:xfrm>
          <a:prstGeom prst="rect">
            <a:avLst/>
          </a:prstGeom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«Бокс. Поединок тяжеловесов»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249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058498"/>
            <a:ext cx="4896544" cy="3574476"/>
          </a:xfrm>
          <a:prstGeom prst="rect">
            <a:avLst/>
          </a:prstGeom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373216"/>
            <a:ext cx="5637010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«Отшельник (Одиночество)»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924981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32" y="1124744"/>
            <a:ext cx="4512502" cy="3384376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«В театре оперы – «Отелло»»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38194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36712"/>
            <a:ext cx="5328592" cy="3996444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«Шторм»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4188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96752"/>
            <a:ext cx="4819411" cy="3385636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«Забвение»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24255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96752"/>
            <a:ext cx="4721836" cy="3600400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«Отпуск на море»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24255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91176"/>
            <a:ext cx="5150163" cy="3205976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8712" cy="48944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/>
              <a:t>«Плавание»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24255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</TotalTime>
  <Words>91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О шахматах в искусстве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16</cp:revision>
  <dcterms:created xsi:type="dcterms:W3CDTF">2017-03-05T18:59:26Z</dcterms:created>
  <dcterms:modified xsi:type="dcterms:W3CDTF">2017-03-07T12:23:49Z</dcterms:modified>
</cp:coreProperties>
</file>