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65" r:id="rId10"/>
    <p:sldId id="264" r:id="rId11"/>
    <p:sldId id="273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2" clrIdx="0">
    <p:extLst>
      <p:ext uri="{19B8F6BF-5375-455C-9EA6-DF929625EA0E}">
        <p15:presenceInfo xmlns:p15="http://schemas.microsoft.com/office/powerpoint/2012/main" xmlns="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33CCFF"/>
    <a:srgbClr val="6699FF"/>
    <a:srgbClr val="00CCFF"/>
    <a:srgbClr val="99CCFF"/>
    <a:srgbClr val="66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08" autoAdjust="0"/>
  </p:normalViewPr>
  <p:slideViewPr>
    <p:cSldViewPr snapToGrid="0">
      <p:cViewPr varScale="1">
        <p:scale>
          <a:sx n="77" d="100"/>
          <a:sy n="77" d="100"/>
        </p:scale>
        <p:origin x="-90" y="-4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06E20-0925-4231-BBCA-00AC732C78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8D265-0AE5-4258-B08A-AC05F4A17B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3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8D265-0AE5-4258-B08A-AC05F4A17BC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7113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8D265-0AE5-4258-B08A-AC05F4A17BC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5795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8D265-0AE5-4258-B08A-AC05F4A17BC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9079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ovlib.ru/index.php/2016-04-06-12-23-27/2016-06-28-07-36-47/2016-06-28-08-31-10/2-uncategorised/419-2016-09-15-17-39-07" TargetMode="External"/><Relationship Id="rId2" Type="http://schemas.openxmlformats.org/officeDocument/2006/relationships/hyperlink" Target="http://foretime.ru/sholohov-rostov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kockov-book.ucoz.ru/publ/pamjatniki_muzei_knig_literaturnykh_geroev/pamjatniki_knige/pamjatniki_literaturnym_gerojam_m_a_sholokhova/5-1-0-15" TargetMode="External"/><Relationship Id="rId4" Type="http://schemas.openxmlformats.org/officeDocument/2006/relationships/hyperlink" Target="http://www.liveinternet.ru/users/3092214/post39411439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sz="4000" dirty="0"/>
              <a:t>ПАМЯТНИКИ ЛИТЕРАТУРНЫМ </a:t>
            </a:r>
            <a:r>
              <a:rPr lang="ru-RU" sz="4000" dirty="0" smtClean="0"/>
              <a:t>ГЕРОЯМ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accent6">
              <a:lumMod val="60000"/>
              <a:lumOff val="40000"/>
            </a:schemeClr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txBody>
          <a:bodyPr>
            <a:normAutofit/>
          </a:bodyPr>
          <a:lstStyle/>
          <a:p>
            <a:r>
              <a:rPr lang="ru-RU" sz="4000" dirty="0"/>
              <a:t>творчества Михаила Александровича Шолохова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300328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440" y="524257"/>
            <a:ext cx="10448544" cy="451103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8575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Скульптурные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композиции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Нахаленку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Ростове-на-Дону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440" y="1072896"/>
            <a:ext cx="5160264" cy="4438218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Скульптор: Н. В.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Можаев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Скульптурная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 «</a:t>
            </a:r>
            <a:r>
              <a:rPr lang="ru-RU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Нахалёнок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гусями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появилась в Ростове-на-Дону в 1980г., около 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Дворца бракосочетания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Бронзовая скульптура изображает щупленького мальчика, убегающего от крикливых гусей. Этот мальчик – герой рассказа 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М.Шолохова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</a:t>
            </a:r>
            <a:r>
              <a:rPr lang="ru-RU" sz="24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Нахаленок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2400" y="1483964"/>
            <a:ext cx="4900874" cy="3642982"/>
          </a:xfr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xmlns="" val="24587668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609600"/>
            <a:ext cx="10399776" cy="560832"/>
          </a:xfr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28575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normAutofit/>
          </a:bodyPr>
          <a:lstStyle/>
          <a:p>
            <a:r>
              <a:rPr lang="ru-RU" sz="2800" b="1" dirty="0" smtClean="0"/>
              <a:t>Скульптурная </a:t>
            </a:r>
            <a:r>
              <a:rPr lang="ru-RU" sz="2800" b="1" dirty="0"/>
              <a:t>композиция «Аксинья»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8048" y="1388534"/>
            <a:ext cx="5723128" cy="4608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1" y="1388534"/>
            <a:ext cx="4718303" cy="4608718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восстановление «Аксиньи» взялся скульптор из станицы Романовской Александр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Ализаде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финансовую поддержку оказал станичный предприниматель Василий Сухонос. Первая, упрощённая копия родилась уже в 2011 году и была установлена в уютном сквере городской больницы Волгодонска №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8088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231250"/>
            <a:ext cx="10229088" cy="4324261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 исследовательскую работу ученик 6 «А» класса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"Лицея № 33 имени Ростовского полка народного ополчения" (г.Ростова-на-Дону) –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Арзуманян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Спартак Игоревич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проекта: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Галганова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Алексеевна </a:t>
            </a: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Ссылки:</a:t>
            </a:r>
          </a:p>
          <a:p>
            <a:r>
              <a:rPr lang="ru-RU" u="sng" dirty="0">
                <a:hlinkClick r:id="rId2"/>
              </a:rPr>
              <a:t>http://foretime.ru/sholohov-rostov</a:t>
            </a:r>
            <a:r>
              <a:rPr lang="ru-RU" u="sng" dirty="0" smtClean="0">
                <a:hlinkClick r:id="rId2"/>
              </a:rPr>
              <a:t>/</a:t>
            </a:r>
            <a:r>
              <a:rPr lang="ru-RU" u="sng" dirty="0" smtClean="0"/>
              <a:t> </a:t>
            </a:r>
            <a:endParaRPr lang="ru-RU" dirty="0"/>
          </a:p>
          <a:p>
            <a:r>
              <a:rPr lang="ru-RU" u="sng" dirty="0">
                <a:hlinkClick r:id="rId3"/>
              </a:rPr>
              <a:t>http://</a:t>
            </a:r>
            <a:r>
              <a:rPr lang="ru-RU" u="sng" dirty="0" smtClean="0">
                <a:hlinkClick r:id="rId3"/>
              </a:rPr>
              <a:t>www.azovlib.ru/index.php/2016-04-06-12-23-27/2016-06-28-07-36-47/2016-06-28-08-31-10/2-uncategorised/419-2016-09-15-17-39-07</a:t>
            </a:r>
            <a:r>
              <a:rPr lang="ru-RU" u="sng" dirty="0" smtClean="0"/>
              <a:t> </a:t>
            </a:r>
            <a:endParaRPr lang="ru-RU" dirty="0"/>
          </a:p>
          <a:p>
            <a:r>
              <a:rPr lang="ru-RU" u="sng" dirty="0">
                <a:hlinkClick r:id="rId4"/>
              </a:rPr>
              <a:t>http://www.liveinternet.ru/users/3092214/post394114393</a:t>
            </a:r>
            <a:endParaRPr lang="ru-RU" dirty="0"/>
          </a:p>
          <a:p>
            <a:r>
              <a:rPr lang="ru-RU" u="sng" dirty="0">
                <a:hlinkClick r:id="rId5"/>
              </a:rPr>
              <a:t>http://</a:t>
            </a:r>
            <a:r>
              <a:rPr lang="ru-RU" u="sng" dirty="0" smtClean="0">
                <a:hlinkClick r:id="rId5"/>
              </a:rPr>
              <a:t>kockov-book.ucoz.ru/publ/pamjatniki_muzei_knig_literaturnykh_geroev/pamjatniki_knige/pamjatniki_literaturnym_gerojam_m_a_sholokhova/5-1-0-15</a:t>
            </a:r>
            <a:r>
              <a:rPr lang="ru-RU" u="sng" dirty="0" smtClean="0"/>
              <a:t>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70722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0347" y="570369"/>
            <a:ext cx="3808313" cy="55816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Прямоугольник 1"/>
          <p:cNvSpPr/>
          <p:nvPr/>
        </p:nvSpPr>
        <p:spPr>
          <a:xfrm>
            <a:off x="4829176" y="683538"/>
            <a:ext cx="6372224" cy="535531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 anchor="b">
            <a:spAutoFit/>
          </a:bodyPr>
          <a:lstStyle/>
          <a:p>
            <a:r>
              <a:rPr lang="ru-RU" dirty="0"/>
              <a:t>Шолохов Михаил Александрович – великий русский писатель, крупнейший русский прозаик, классик русской советской литературы, академик АН СССР, полковник запаса</a:t>
            </a:r>
            <a:r>
              <a:rPr lang="ru-RU" dirty="0" smtClean="0"/>
              <a:t>.</a:t>
            </a:r>
          </a:p>
          <a:p>
            <a:r>
              <a:rPr lang="ru-RU" dirty="0"/>
              <a:t>Родился 11 (24) мая 1905 года на хуторе </a:t>
            </a:r>
            <a:r>
              <a:rPr lang="ru-RU" dirty="0" err="1"/>
              <a:t>Кружилин</a:t>
            </a:r>
            <a:r>
              <a:rPr lang="ru-RU" dirty="0"/>
              <a:t> станицы Вёшенской области Войска Донского (ныне Шолоховского района Ростовской области</a:t>
            </a:r>
            <a:r>
              <a:rPr lang="ru-RU" dirty="0" smtClean="0"/>
              <a:t>).</a:t>
            </a:r>
          </a:p>
          <a:p>
            <a:r>
              <a:rPr lang="ru-RU" dirty="0"/>
              <a:t>В октябре 1965 года «за художественную силу и цельность эпоса о донском казачестве в переломное для России время» Михаилу Шолохову была присуждена Нобелевская премия по литературе.</a:t>
            </a:r>
          </a:p>
          <a:p>
            <a:r>
              <a:rPr lang="ru-RU" dirty="0"/>
              <a:t>10 декабря 1965 года в Стокгольме король Швеции вручил Шолохову диплом и золотую медаль лауреата Нобелевской премии, а также чек на денежную сумму. В своей речи во время церемонии награждения писатель сказал, что его целью было «превознести нацию тружеников, строителей и героев». </a:t>
            </a:r>
            <a:endParaRPr lang="ru-RU" dirty="0" smtClean="0"/>
          </a:p>
          <a:p>
            <a:r>
              <a:rPr lang="ru-RU" dirty="0"/>
              <a:t>Одна из самых существенных черт таланта Шолохова – его умение видеть в жизни и воспроизводить в искусстве все богатство человеческих эмоций – от трагической безнадежности до веселого смеха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4479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6019" y="634492"/>
            <a:ext cx="5926498" cy="1680083"/>
          </a:xfrm>
          <a:solidFill>
            <a:srgbClr val="66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r>
              <a:rPr lang="ru-RU" b="1" dirty="0"/>
              <a:t>Скульптурная композиция </a:t>
            </a:r>
            <a:r>
              <a:rPr lang="ru-RU" b="1" dirty="0" smtClean="0"/>
              <a:t>Шолохову Михаилу Александровичу 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3811" y="2495550"/>
            <a:ext cx="6030914" cy="3467100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Идея создания композиций с участием литературных героев по произведениям М.А. Шолохова возникла после присвоения писателю звания дважды Героя Социалистического Труда.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мае 2000 года на набережной реки Дон (Ростов-на-Дону) был установлен памятник Шолохову М.А.  Ростов получил памятник в подарок от скульптора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Николая Васильевича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Можаева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Памятник представляет собой фигуру писателя в полный рост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/>
          </a:p>
        </p:txBody>
      </p:sp>
      <p:pic>
        <p:nvPicPr>
          <p:cNvPr id="2052" name="Picture 4" descr="шолох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33003" y="634492"/>
            <a:ext cx="3390413" cy="554202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1800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757" y="1112107"/>
            <a:ext cx="5093557" cy="4324865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Скульптурная композиция «Тихий Дон» в Москве.</a:t>
            </a:r>
            <a:b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открыт 24 мая 2007 года, напротив дома, где жил писатель, когда приезжал ненадолго с Дона в Москву. Бронзовый монумент работы скульптора А. Рукавишникова и архитектора И. Воеводина. Писатель изображен сидящим в лодке, за бортом плывут лошади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Автор “Тихого Дона” изображен сидящим в лодке, а перед ним стелется гладь воображаемой реки. Фоном для скульптурной композиции служит горельеф, на котором изображены плывущие лошади. По одну сторону от писателя плывут “белые”, по другую – “красные”, что должно символизировать противостояние красных и белых в Гражданской войне, и только один жеребенок не знает, куда и с кем ему плыть.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5234" y="1218318"/>
            <a:ext cx="5081199" cy="3585370"/>
          </a:xfrm>
          <a:ln w="38100">
            <a:solidFill>
              <a:schemeClr val="accent6">
                <a:lumMod val="75000"/>
              </a:schemeClr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xmlns="" val="1201976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408" y="914307"/>
            <a:ext cx="6754861" cy="1445833"/>
          </a:xfrm>
          <a:solidFill>
            <a:srgbClr val="669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norm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Скульптурная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композиция “Дозорные” (Памятник М. Шолохову на Волжском бульваре в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Москве)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7410" y="2438400"/>
            <a:ext cx="5420332" cy="3159211"/>
          </a:xfr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no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М. Шолохову был установлен в 2001 г. на Волжском бульваре в Москве. Это первый монумент этому писателю в Москве и третий в России. Работа скульпторов В.В. Глебова и Ю.В.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Дремина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Шолохов изображён ещё молодым, когда только закончил писать “Тихий Дон”. Он сидит на валуне и смотрит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вдаль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1032" y="2125361"/>
            <a:ext cx="4984193" cy="3738145"/>
          </a:xfr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xmlns="" val="26727164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408" y="865632"/>
            <a:ext cx="5047488" cy="5135880"/>
          </a:xfrm>
          <a:prstGeom prst="rect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5742432" y="573025"/>
            <a:ext cx="5620512" cy="566927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Памятник казакам Тихого Дона на окраине хутора </a:t>
            </a:r>
            <a:r>
              <a:rPr lang="ru-RU" b="1" dirty="0" err="1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Кружилинский</a:t>
            </a:r>
            <a:r>
              <a:rPr lang="ru-RU" b="1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окрестностях хутора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Кружилинского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холме, насыпанном у перекрёстка дорог, установлена скульптурная композиция «Казакам Тихого Дона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Концепция композиции была разработана Н.В.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Можаевым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соавторстве с Н.Н. Щербаковым в 1956 году в процессе подготовки к выставке, посвящённой 40-й годовщине Великой Октябрьской революции.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Макет скульптуры, которой вначале дали название «Трубач», выполнен в бронзе (высота 70 см). Позже композицию назвали «Орлёнок», затем – «В донских степях», и только в 1995 году, уже после открытия, ей было дано название «Казакам «Тихого Дона».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Скульптуру и камень с надписью «Казакам Тихого Дона» решено было установить на родине М.А. Шолохова – автора великого романа, который является настоящей энциклопедией жизни донского казачества.  Церемония открытия состоялась в мае 1994. года в дни празднования 89-й годовщины со дня рождения М.А. Шолохов.</a:t>
            </a:r>
          </a:p>
        </p:txBody>
      </p:sp>
    </p:spTree>
    <p:extLst>
      <p:ext uri="{BB962C8B-B14F-4D97-AF65-F5344CB8AC3E}">
        <p14:creationId xmlns:p14="http://schemas.microsoft.com/office/powerpoint/2010/main" xmlns="" val="502069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1" y="682752"/>
            <a:ext cx="9739949" cy="560832"/>
          </a:xfrm>
          <a:solidFill>
            <a:srgbClr val="99CCFF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normAutofit/>
          </a:bodyPr>
          <a:lstStyle/>
          <a:p>
            <a:pPr lvl="0"/>
            <a:r>
              <a:rPr lang="ru-RU" b="1" dirty="0"/>
              <a:t>Скульптурная композиция «Григорий и Аксинья</a:t>
            </a:r>
            <a:r>
              <a:rPr lang="ru-RU" b="1" dirty="0" smtClean="0"/>
              <a:t>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9680" y="1516582"/>
            <a:ext cx="6558897" cy="4416146"/>
          </a:xfr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3025" y="1377696"/>
            <a:ext cx="4328159" cy="4584191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апреле 1995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была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демонтирована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перевезена в станицу Вёшенскую, где и была установлена после небольшой реставрации на берегу реки Дон, в центре станицы. 27 мая 1995 года, во время юбилейных торжеств, посвящённых 90-летию со дня рождения М.А. Шолохова состоялось открытие композиции в станице Вёшенской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45450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"/>
          <a:stretch/>
        </p:blipFill>
        <p:spPr>
          <a:xfrm>
            <a:off x="1945011" y="452492"/>
            <a:ext cx="7742686" cy="6025379"/>
          </a:xfrm>
          <a:prstGeom prst="rect">
            <a:avLst/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xmlns="" val="1837452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4254" y="792479"/>
            <a:ext cx="7003553" cy="5257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607807" y="789784"/>
            <a:ext cx="3986785" cy="5262979"/>
          </a:xfrm>
          <a:prstGeom prst="rect">
            <a:avLst/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</a:t>
            </a:r>
            <a:r>
              <a:rPr lang="ru-RU" sz="2400" b="1" dirty="0" smtClean="0"/>
              <a:t> </a:t>
            </a: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Деду </a:t>
            </a:r>
            <a:r>
              <a:rPr lang="ru-RU" sz="2400" b="1" dirty="0" err="1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Щукарю</a:t>
            </a: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персонажу романа М.А. Шолохова «Поднятая целина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 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Осенью 1981г. на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набержной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Ростова-на-Дону появился памятник Деду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Щукарю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Идея его создания возникла у авторов – художника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Н.Можаева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архитектора В.Волошина – в 1980г., когда М.Шолохов второй раз получил звание героя Социалистического Труда. 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455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614</TotalTime>
  <Words>726</Words>
  <Application>Microsoft Office PowerPoint</Application>
  <PresentationFormat>Произвольный</PresentationFormat>
  <Paragraphs>37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ПАМЯТНИКИ ЛИТЕРАТУРНЫМ ГЕРОЯМ</vt:lpstr>
      <vt:lpstr>Слайд 2</vt:lpstr>
      <vt:lpstr>Скульптурная композиция Шолохову Михаилу Александровичу </vt:lpstr>
      <vt:lpstr>Скульптурная композиция «Тихий Дон» в Москве. Памятник открыт 24 мая 2007 года, напротив дома, где жил писатель, когда приезжал ненадолго с Дона в Москву. Бронзовый монумент работы скульптора А. Рукавишникова и архитектора И. Воеводина. Писатель изображен сидящим в лодке, за бортом плывут лошади. Автор “Тихого Дона” изображен сидящим в лодке, а перед ним стелется гладь воображаемой реки. Фоном для скульптурной композиции служит горельеф, на котором изображены плывущие лошади. По одну сторону от писателя плывут “белые”, по другую – “красные”, что должно символизировать противостояние красных и белых в Гражданской войне, и только один жеребенок не знает, куда и с кем ему плыть.  </vt:lpstr>
      <vt:lpstr>Скульптурная композиция “Дозорные” (Памятник М. Шолохову на Волжском бульваре в Москве)</vt:lpstr>
      <vt:lpstr>Слайд 6</vt:lpstr>
      <vt:lpstr>Скульптурная композиция «Григорий и Аксинья»</vt:lpstr>
      <vt:lpstr>Слайд 8</vt:lpstr>
      <vt:lpstr>Слайд 9</vt:lpstr>
      <vt:lpstr>Скульптурные композиции Нахаленку в Ростове-на-Дону </vt:lpstr>
      <vt:lpstr>Скульптурная композиция «Аксинья»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102</cp:revision>
  <dcterms:created xsi:type="dcterms:W3CDTF">2017-12-06T13:14:41Z</dcterms:created>
  <dcterms:modified xsi:type="dcterms:W3CDTF">2018-01-05T19:23:38Z</dcterms:modified>
</cp:coreProperties>
</file>