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5" r:id="rId8"/>
    <p:sldId id="266" r:id="rId9"/>
    <p:sldId id="268" r:id="rId10"/>
    <p:sldId id="269" r:id="rId11"/>
    <p:sldId id="271" r:id="rId12"/>
    <p:sldId id="272" r:id="rId13"/>
    <p:sldId id="278" r:id="rId14"/>
    <p:sldId id="273" r:id="rId15"/>
    <p:sldId id="262" r:id="rId16"/>
    <p:sldId id="280" r:id="rId17"/>
    <p:sldId id="281" r:id="rId18"/>
    <p:sldId id="282" r:id="rId19"/>
    <p:sldId id="283" r:id="rId20"/>
    <p:sldId id="284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9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7000" b="-3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50B57-3E61-4AC8-A302-D6116B3027F3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87B0C-DCEE-4527-9541-3B5DDA53C2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source=wiz&amp;text=%D1%81%D1%82%D0%BE%D0%BF%D0%BA%D0%B0%20%D0%BA%D0%BD%D0%B8%D0%B3%20%D0%BA%D0%B0%D1%80%D1%82%D0%B8%D0%BD%D0%BA%D0%B0&amp;noreask=1&amp;pos=26&amp;rpt=simage&amp;lr=213&amp;uinfo=sw-1038-sh-518-fw-813-fh-448-pd-1&amp;img_url=http://webdesignledger.com/wp-content/uploads/2010/06/books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57422" y="1428736"/>
            <a:ext cx="6572264" cy="78581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«Курить – здоровью вредить».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4294967295"/>
          </p:nvPr>
        </p:nvSpPr>
        <p:spPr>
          <a:xfrm>
            <a:off x="1214414" y="4071942"/>
            <a:ext cx="4914896" cy="571504"/>
          </a:xfrm>
        </p:spPr>
        <p:txBody>
          <a:bodyPr>
            <a:normAutofit fontScale="62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9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класс</a:t>
            </a: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 descr="http://webdesignledger.com/wp-content/uploads/2010/06/book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428868"/>
            <a:ext cx="2428892" cy="1357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214414" y="0"/>
            <a:ext cx="70009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Богатищевская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средняя общеобразовательная школа»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Безимени-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21429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000496" y="1000108"/>
            <a:ext cx="1596912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28860" y="564357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Крючкова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Любовь Ивановна</a:t>
            </a:r>
          </a:p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п.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Богатищево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2016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85728"/>
            <a:ext cx="36317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Кожа курильщика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85918" y="5657671"/>
            <a:ext cx="66437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Кожа становится сухой, морщинистой, дряблой.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Имеет землистый оттенок.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Курение ускоряет процессы старения в коже.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http://omorfia.ru/system/inline_image/image/normal/22246/normal_1383297334_smoker-twins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214422"/>
            <a:ext cx="4667250" cy="35623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14678" y="5072074"/>
            <a:ext cx="28641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два брата – близнеца.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ервые открытия\девочки\DSC049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3143272" cy="3000396"/>
          </a:xfrm>
          <a:prstGeom prst="rect">
            <a:avLst/>
          </a:prstGeom>
          <a:noFill/>
        </p:spPr>
      </p:pic>
      <p:pic>
        <p:nvPicPr>
          <p:cNvPr id="1027" name="Picture 3" descr="C:\Users\Admin\Desktop\Первые открытия\девочки\DSC049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571612"/>
            <a:ext cx="3643306" cy="30003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00298" y="0"/>
            <a:ext cx="40252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«Курящая машина» </a:t>
            </a:r>
            <a:endParaRPr lang="ru-RU" sz="3200" dirty="0"/>
          </a:p>
        </p:txBody>
      </p:sp>
      <p:pic>
        <p:nvPicPr>
          <p:cNvPr id="5" name="Рисунок 4" descr="Безимени-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357290" y="4857760"/>
            <a:ext cx="72866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 ваты изменился, стал желтоватым, появился неприятный запах.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так пахнет изо рта курильщика и от этого запаха не спасает никакая жвачка и зубная паста. Цвет ваты изменился только от одной сигареты, а если будет много сигарет? Вот так у человека изменяется и состояние внутренних органов.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Воздействие табака на подростков.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500166" y="1643050"/>
            <a:ext cx="500066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1.Курение отрицательно влияет на успеваемость школьника.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2.Число неуспевающих возрастает в тех классах, где больше курящих.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3.Курение школьников замедляет их физическое и психическое развитие.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4.Число неуспевающих возрастает в тех классах, где больше курящих.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5.У ребенка, который начал курить, ухудшается память, внимание,  замедляется рост!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имени-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age30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1285860"/>
            <a:ext cx="278605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5.nnm.ru/imagez/gallery/7/f/6/b/f/7f6bfa7e4e02ed1a79f146b27b3b28be_ful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238500"/>
            <a:ext cx="2786082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142852"/>
            <a:ext cx="278608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1071546"/>
            <a:ext cx="471487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Химический состав сигареты.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00166" y="785795"/>
            <a:ext cx="7643834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дыме табака содержится более 30 ядовитых веществ: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Никотин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Эфирные масла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Угарный газ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Табачный деготь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Углекислый газ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Окись углерода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Синильная кислота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Аммиак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Смолистые вещества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Органические кислоты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другие.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имени-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tabacc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285860"/>
            <a:ext cx="4857752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Акция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«Хочешь жить – бросай курить!»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DSC049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928670"/>
            <a:ext cx="3286148" cy="2786082"/>
          </a:xfrm>
          <a:prstGeom prst="rect">
            <a:avLst/>
          </a:prstGeom>
          <a:noFill/>
        </p:spPr>
      </p:pic>
      <p:pic>
        <p:nvPicPr>
          <p:cNvPr id="1027" name="Picture 3" descr="C:\Users\Admin\Desktop\DSC049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857628"/>
            <a:ext cx="3429024" cy="2786082"/>
          </a:xfrm>
          <a:prstGeom prst="rect">
            <a:avLst/>
          </a:prstGeom>
          <a:noFill/>
        </p:spPr>
      </p:pic>
      <p:pic>
        <p:nvPicPr>
          <p:cNvPr id="1028" name="Picture 4" descr="C:\Users\Admin\Desktop\DSC049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357298"/>
            <a:ext cx="4000496" cy="3970355"/>
          </a:xfrm>
          <a:prstGeom prst="rect">
            <a:avLst/>
          </a:prstGeom>
          <a:noFill/>
        </p:spPr>
      </p:pic>
      <p:pic>
        <p:nvPicPr>
          <p:cNvPr id="6" name="Рисунок 5" descr="Безимени-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dmin\Desktop\DSC0446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7572397" cy="5857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Конкурсы рисунков о спорте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dmin\Desktop\DSC044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142984"/>
            <a:ext cx="721523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Конкурсы рисунков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«Здоровье – это богатство»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dmin\Desktop\DSC0443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364333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DSC044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214422"/>
            <a:ext cx="378618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DSC0444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786190"/>
            <a:ext cx="371477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DSC0444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786190"/>
            <a:ext cx="35004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езимени-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День здоровья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dmin\Desktop\день здоровья в 3 классе\DSC0449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714488"/>
            <a:ext cx="364330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1714488"/>
            <a:ext cx="364333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История появления табака в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071546"/>
            <a:ext cx="3857620" cy="1428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В Россию табак доставлялся из Китая, Индии. Сохранились дневники путешественников, из которых известно, что нюханье и курение табака на Руси было не редкостью. Впервые табак был запрещён именно как вредное «зелье» царём Михаилом Фёдоровичем Романовым. При царе Алексее Михайловиче курильщиков приговаривали к ссылке, били кнутом, вырывали ноздри, но это не помогало. При царе Петре 1 употребление табака стало поощряться. Его стали открыто ввозить в Россию и продавать.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имени-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табак виргин"/>
          <p:cNvPicPr/>
          <p:nvPr/>
        </p:nvPicPr>
        <p:blipFill>
          <a:blip r:embed="rId3" cstate="print">
            <a:lum bright="-8000" contrast="30000"/>
          </a:blip>
          <a:srcRect/>
          <a:stretch>
            <a:fillRect/>
          </a:stretch>
        </p:blipFill>
        <p:spPr bwMode="auto">
          <a:xfrm>
            <a:off x="1763688" y="2780928"/>
            <a:ext cx="250033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Спортивные соревнования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Admin\Desktop\DSC0423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28670"/>
            <a:ext cx="300039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Admin\Desktop\DSC041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928670"/>
            <a:ext cx="32146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Desktop\Фото 2 класс\Егор\DSC043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714752"/>
            <a:ext cx="335758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Desktop\фото 3 класс\фото рисунки и поделки\DSC0478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714752"/>
            <a:ext cx="3286116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57200" y="0"/>
            <a:ext cx="8229600" cy="928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Рисунок 8" descr="Безимени-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лад\Desktop\kurenie-kartinki-2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285860"/>
            <a:ext cx="6572296" cy="457203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00166" y="274638"/>
            <a:ext cx="685804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Твое будущее зависит от твоего выбора!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4" name="Рисунок 3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6091238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1285852" y="5715016"/>
            <a:ext cx="6858048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Будьте здоровы!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Почему люди начинают курить?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0"/>
            <a:ext cx="654369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Опрос жителей посёлка.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из любопытства;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за компанию;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курящие родители, друзья;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влияние и давление со стороны сверстников;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желание казаться самостоятельным и взрослым;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доступность сигарет;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слабая воля;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нечем занять досуг.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имени-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24" y="21429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2955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Смирнова Татьяна Николаевна (стоматолог)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dmin\Desktop\DSC049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14488"/>
            <a:ext cx="6143668" cy="4357718"/>
          </a:xfrm>
          <a:prstGeom prst="rect">
            <a:avLst/>
          </a:prstGeom>
          <a:noFill/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21429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go1.imgsmail.ru/imgpreview?key=2cf2d79048fda224&amp;mb=imgdb_preview_10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000108"/>
            <a:ext cx="3579310" cy="3292988"/>
          </a:xfrm>
          <a:prstGeom prst="rect">
            <a:avLst/>
          </a:prstGeom>
          <a:noFill/>
        </p:spPr>
      </p:pic>
      <p:pic>
        <p:nvPicPr>
          <p:cNvPr id="5" name="Рисунок 4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21429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5357818" y="1500174"/>
            <a:ext cx="3214710" cy="43291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Табачные смолы оседают на зубы. Зубы желтеют, возникает заболевание десен и кариес, неприятный запах изо рта,</a:t>
            </a:r>
            <a:r>
              <a:rPr lang="ru-RU" sz="26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тошнота и изжога.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Рак полости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рта.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Admin\Desktop\DSC04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060848"/>
            <a:ext cx="5256584" cy="432048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071670" y="0"/>
            <a:ext cx="70723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Болтушкина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Галина Николаевна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омощник врача педиатра).</a:t>
            </a:r>
            <a:endParaRPr kumimoji="0" lang="ru-RU" sz="32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142852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lipboard-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785794"/>
            <a:ext cx="3143272" cy="2714644"/>
          </a:xfrm>
          <a:prstGeom prst="rect">
            <a:avLst/>
          </a:prstGeom>
        </p:spPr>
      </p:pic>
      <p:pic>
        <p:nvPicPr>
          <p:cNvPr id="3" name="Picture 8" descr="clipboard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072198" y="785794"/>
            <a:ext cx="3071802" cy="2651137"/>
          </a:xfrm>
          <a:prstGeom prst="rect">
            <a:avLst/>
          </a:prstGeom>
        </p:spPr>
      </p:pic>
      <p:pic>
        <p:nvPicPr>
          <p:cNvPr id="4" name="Рисунок 3" descr="Безимени-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3500438"/>
            <a:ext cx="1941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Здоровые легкие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500438"/>
            <a:ext cx="23195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 smtClean="0">
                <a:latin typeface="Times New Roman" pitchFamily="18" charset="0"/>
              </a:rPr>
              <a:t>Легкие курильщика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4294967295"/>
          </p:nvPr>
        </p:nvSpPr>
        <p:spPr>
          <a:xfrm>
            <a:off x="1571604" y="4143379"/>
            <a:ext cx="7572396" cy="228601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У курильщика появляется кашель, сначала редко, затем он появляется каждое утро в виде очень неприятных приступов. Затем кашель курильщика превращается в хронический бронхит. При частом курении кашель становится все сильней и мучительней, сопротивляемость организма резко снижается, возникает рак легких. У курящих людей ухудшается аппетит, обоняние, Развивается хронический гастрит, колит, язвенная болезнь желудка.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Туберкулёз лёгких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100 случаев этого заболевания – 95%  курильщики.</a:t>
            </a:r>
          </a:p>
          <a:p>
            <a:pPr lvl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214290"/>
            <a:ext cx="24838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Дыхательная система.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имени-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2462" y="285728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0"/>
            <a:ext cx="6643702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Сердце.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Курение  может приводить к инфаркту миокарда.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571612"/>
            <a:ext cx="5929354" cy="4619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o="urn:schemas-microsoft-com:office:office" xmlns:v="urn:schemas-microsoft-com:vml" xmlns:w10="urn:schemas-microsoft-com:office:word" xmlns:w="http://schemas.openxmlformats.org/wordprocessingml/2006/main" xmlns="" xmlns:a14="http://schemas.microsoft.com/office/drawing/2010/main" xmlns:pic="http://schemas.openxmlformats.org/drawingml/2006/picture" xmlns:lc="http://schemas.openxmlformats.org/drawingml/2006/lockedCanvas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000924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Влияние курения на органы чувств.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1571604" y="4357694"/>
            <a:ext cx="635798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последние годы было установлено, что курение влияет   на органы чувств и приводит к ухудшению слуха, цветоощущения, обоняния, вкуса, способствует помутнению хрусталика глаза,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приводит к слепоте.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9091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844824"/>
            <a:ext cx="3114675" cy="2500330"/>
          </a:xfrm>
          <a:prstGeom prst="rect">
            <a:avLst/>
          </a:prstGeom>
          <a:noFill/>
        </p:spPr>
      </p:pic>
      <p:pic>
        <p:nvPicPr>
          <p:cNvPr id="7" name="Рисунок 6" descr="Безимени-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1837" y="0"/>
            <a:ext cx="79216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544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«Курить – здоровью вредить». </vt:lpstr>
      <vt:lpstr>История появления табака в России. </vt:lpstr>
      <vt:lpstr>Почему люди начинают курить?</vt:lpstr>
      <vt:lpstr>Смирнова Татьяна Николаевна (стоматолог)</vt:lpstr>
      <vt:lpstr>Слайд 5</vt:lpstr>
      <vt:lpstr>Слайд 6</vt:lpstr>
      <vt:lpstr>Слайд 7</vt:lpstr>
      <vt:lpstr>Сердце.  Курение  может приводить к инфаркту миокарда.</vt:lpstr>
      <vt:lpstr>Влияние курения на органы чувств. </vt:lpstr>
      <vt:lpstr>Слайд 10</vt:lpstr>
      <vt:lpstr>Слайд 11</vt:lpstr>
      <vt:lpstr>Воздействие табака на подростков.</vt:lpstr>
      <vt:lpstr>Слайд 13</vt:lpstr>
      <vt:lpstr>Химический состав сигареты.</vt:lpstr>
      <vt:lpstr>Акция  «Хочешь жить – бросай курить!»</vt:lpstr>
      <vt:lpstr>Классный час</vt:lpstr>
      <vt:lpstr>Конкурсы рисунков о спорте </vt:lpstr>
      <vt:lpstr>Конкурсы рисунков  «Здоровье – это богатство» </vt:lpstr>
      <vt:lpstr>День здоровья</vt:lpstr>
      <vt:lpstr>Спортивные соревнования </vt:lpstr>
      <vt:lpstr>Твое будущее зависит от твоего выбора!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41</cp:revision>
  <dcterms:created xsi:type="dcterms:W3CDTF">2013-06-25T15:10:20Z</dcterms:created>
  <dcterms:modified xsi:type="dcterms:W3CDTF">2018-01-05T16:08:15Z</dcterms:modified>
</cp:coreProperties>
</file>