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ppt/diagrams/data14.xml" ContentType="application/vnd.openxmlformats-officedocument.drawingml.diagramData+xml"/>
  <Override PartName="/ppt/diagrams/layout14.xml" ContentType="application/vnd.openxmlformats-officedocument.drawingml.diagramLayout+xml"/>
  <Override PartName="/ppt/diagrams/quickStyle14.xml" ContentType="application/vnd.openxmlformats-officedocument.drawingml.diagramStyle+xml"/>
  <Override PartName="/ppt/diagrams/colors14.xml" ContentType="application/vnd.openxmlformats-officedocument.drawingml.diagramColors+xml"/>
  <Override PartName="/ppt/diagrams/drawing1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5" r:id="rId1"/>
  </p:sldMasterIdLst>
  <p:notesMasterIdLst>
    <p:notesMasterId r:id="rId30"/>
  </p:notesMasterIdLst>
  <p:sldIdLst>
    <p:sldId id="257" r:id="rId2"/>
    <p:sldId id="259" r:id="rId3"/>
    <p:sldId id="260" r:id="rId4"/>
    <p:sldId id="261" r:id="rId5"/>
    <p:sldId id="262" r:id="rId6"/>
    <p:sldId id="263" r:id="rId7"/>
    <p:sldId id="264" r:id="rId8"/>
    <p:sldId id="313" r:id="rId9"/>
    <p:sldId id="315" r:id="rId10"/>
    <p:sldId id="268" r:id="rId11"/>
    <p:sldId id="269" r:id="rId12"/>
    <p:sldId id="316" r:id="rId13"/>
    <p:sldId id="317" r:id="rId14"/>
    <p:sldId id="272" r:id="rId15"/>
    <p:sldId id="273" r:id="rId16"/>
    <p:sldId id="274" r:id="rId17"/>
    <p:sldId id="275" r:id="rId18"/>
    <p:sldId id="276" r:id="rId19"/>
    <p:sldId id="318" r:id="rId20"/>
    <p:sldId id="279" r:id="rId21"/>
    <p:sldId id="320" r:id="rId22"/>
    <p:sldId id="282" r:id="rId23"/>
    <p:sldId id="283" r:id="rId24"/>
    <p:sldId id="285" r:id="rId25"/>
    <p:sldId id="286" r:id="rId26"/>
    <p:sldId id="287" r:id="rId27"/>
    <p:sldId id="288" r:id="rId28"/>
    <p:sldId id="321" r:id="rId2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15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714" y="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8" Type="http://schemas.openxmlformats.org/officeDocument/2006/relationships/slide" Target="slides/slide7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4">
  <dgm:title val=""/>
  <dgm:desc val=""/>
  <dgm:catLst>
    <dgm:cat type="accent2" pri="11400"/>
  </dgm:catLst>
  <dgm:styleLbl name="node0">
    <dgm:fillClrLst meth="cycle">
      <a:schemeClr val="accent2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2">
        <a:shade val="50000"/>
      </a:schemeClr>
      <a:schemeClr val="accent2">
        <a:tint val="45000"/>
      </a:schemeClr>
    </dgm:fillClrLst>
    <dgm:linClrLst meth="cycle">
      <a:schemeClr val="accent2">
        <a:shade val="50000"/>
      </a:schemeClr>
      <a:schemeClr val="accent2">
        <a:tint val="45000"/>
      </a:schemeClr>
    </dgm:linClrLst>
    <dgm:effectClrLst/>
    <dgm:txLinClrLst/>
    <dgm:txFillClrLst/>
    <dgm:txEffectClrLst/>
  </dgm:styleLbl>
  <dgm:styleLbl name="ln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2">
        <a:shade val="80000"/>
        <a:alpha val="50000"/>
      </a:schemeClr>
      <a:schemeClr val="accent2">
        <a:tint val="45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55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accent5_2">
  <dgm:title val=""/>
  <dgm:desc val=""/>
  <dgm:catLst>
    <dgm:cat type="accent5" pri="11200"/>
  </dgm:catLst>
  <dgm:styleLbl name="node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ln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8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3_1">
  <dgm:title val=""/>
  <dgm:desc val=""/>
  <dgm:catLst>
    <dgm:cat type="accent3" pri="11100"/>
  </dgm:catLst>
  <dgm:styleLbl name="node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3">
        <a:alpha val="4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5_3">
  <dgm:title val=""/>
  <dgm:desc val=""/>
  <dgm:catLst>
    <dgm:cat type="accent5" pri="11300"/>
  </dgm:catLst>
  <dgm:styleLbl name="node0">
    <dgm:fillClrLst meth="repeat">
      <a:schemeClr val="accent5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>
        <a:shade val="80000"/>
      </a:schemeClr>
      <a:schemeClr val="accent5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>
        <a:shade val="80000"/>
      </a:schemeClr>
      <a:schemeClr val="accent5">
        <a:tint val="70000"/>
      </a:schemeClr>
    </dgm:fillClrLst>
    <dgm:linClrLst>
      <a:schemeClr val="accent5">
        <a:shade val="80000"/>
      </a:schemeClr>
      <a:schemeClr val="accent5">
        <a:tint val="70000"/>
      </a:schemeClr>
    </dgm:linClrLst>
    <dgm:effectClrLst/>
    <dgm:txLinClrLst/>
    <dgm:txFillClrLst/>
    <dgm:txEffectClrLst/>
  </dgm:styleLbl>
  <dgm:styleLbl name="lnNode1">
    <dgm:fillClrLst>
      <a:schemeClr val="accent5">
        <a:shade val="80000"/>
      </a:schemeClr>
      <a:schemeClr val="accent5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shade val="80000"/>
        <a:alpha val="50000"/>
      </a:schemeClr>
      <a:schemeClr val="accent5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>
        <a:shade val="90000"/>
      </a:schemeClr>
      <a:schemeClr val="accent5">
        <a:tint val="70000"/>
      </a:schemeClr>
    </dgm:fillClrLst>
    <dgm:linClrLst>
      <a:schemeClr val="accent5">
        <a:shade val="90000"/>
      </a:schemeClr>
      <a:schemeClr val="accent5">
        <a:tint val="70000"/>
      </a:schemeClr>
    </dgm:linClrLst>
    <dgm:effectClrLst/>
    <dgm:txLinClrLst/>
    <dgm:txFillClrLst/>
    <dgm:txEffectClrLst/>
  </dgm:styleLbl>
  <dgm:styleLbl name="fgSibTrans2D1">
    <dgm:fillClrLst>
      <a:schemeClr val="accent5">
        <a:shade val="90000"/>
      </a:schemeClr>
      <a:schemeClr val="accent5">
        <a:tint val="70000"/>
      </a:schemeClr>
    </dgm:fillClrLst>
    <dgm:linClrLst>
      <a:schemeClr val="accent5">
        <a:shade val="90000"/>
      </a:schemeClr>
      <a:schemeClr val="accent5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>
        <a:shade val="90000"/>
      </a:schemeClr>
      <a:schemeClr val="accent5">
        <a:tint val="70000"/>
      </a:schemeClr>
    </dgm:fillClrLst>
    <dgm:linClrLst>
      <a:schemeClr val="accent5">
        <a:shade val="90000"/>
      </a:schemeClr>
      <a:schemeClr val="accent5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5">
        <a:shade val="90000"/>
      </a:schemeClr>
      <a:schemeClr val="accent5">
        <a:tint val="70000"/>
      </a:schemeClr>
    </dgm:fillClrLst>
    <dgm:linClrLst>
      <a:schemeClr val="accent5">
        <a:shade val="90000"/>
      </a:schemeClr>
      <a:schemeClr val="accent5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5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>
        <a:tint val="90000"/>
      </a:schemeClr>
    </dgm:fillClrLst>
    <dgm:linClrLst meth="repeat">
      <a:schemeClr val="accent5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5">
        <a:tint val="5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>
        <a:shade val="8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>
        <a:tint val="99000"/>
      </a:schemeClr>
    </dgm:fillClrLst>
    <dgm:linClrLst meth="repeat">
      <a:schemeClr val="accent5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>
        <a:tint val="80000"/>
      </a:schemeClr>
    </dgm:fillClrLst>
    <dgm:linClrLst meth="repeat">
      <a:schemeClr val="accent5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>
        <a:shade val="80000"/>
      </a:schemeClr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>
        <a:shade val="80000"/>
      </a:schemeClr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>
        <a:shade val="80000"/>
      </a:schemeClr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>
        <a:shade val="80000"/>
      </a:schemeClr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>
        <a:shade val="80000"/>
      </a:schemeClr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6_4">
  <dgm:title val=""/>
  <dgm:desc val=""/>
  <dgm:catLst>
    <dgm:cat type="accent6" pri="11400"/>
  </dgm:catLst>
  <dgm:styleLbl name="node0">
    <dgm:fillClrLst meth="cycle">
      <a:schemeClr val="accent6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6">
        <a:shade val="50000"/>
      </a:schemeClr>
      <a:schemeClr val="accent6">
        <a:tint val="55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/>
    <dgm:txEffectClrLst/>
  </dgm:styleLbl>
  <dgm:styleLbl name="node1">
    <dgm:fillClrLst meth="cycle">
      <a:schemeClr val="accent6">
        <a:shade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cycle">
      <a:schemeClr val="accent6">
        <a:shade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6">
        <a:shade val="80000"/>
        <a:alpha val="50000"/>
      </a:schemeClr>
      <a:schemeClr val="accent6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55000"/>
      </a:schemeClr>
    </dgm:fillClrLst>
    <dgm:linClrLst meth="repeat">
      <a:schemeClr val="accent6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55000"/>
      </a:schemeClr>
    </dgm:fillClrLst>
    <dgm:linClrLst meth="repeat">
      <a:schemeClr val="accent6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55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4_1">
  <dgm:title val=""/>
  <dgm:desc val=""/>
  <dgm:catLst>
    <dgm:cat type="accent4" pri="11100"/>
  </dgm:catLst>
  <dgm:styleLbl name="node0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4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4">
        <a:tint val="4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4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4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4">
        <a:alpha val="4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4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4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4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86809A6-17F7-4C88-B6BB-2B5F04222857}" type="doc">
      <dgm:prSet loTypeId="urn:microsoft.com/office/officeart/2005/8/layout/vList2" loCatId="list" qsTypeId="urn:microsoft.com/office/officeart/2005/8/quickstyle/simple4" qsCatId="simple" csTypeId="urn:microsoft.com/office/officeart/2005/8/colors/accent2_4" csCatId="accent2"/>
      <dgm:spPr/>
      <dgm:t>
        <a:bodyPr/>
        <a:lstStyle/>
        <a:p>
          <a:endParaRPr lang="en-US"/>
        </a:p>
      </dgm:t>
    </dgm:pt>
    <dgm:pt modelId="{B61F6C5D-8D92-47DC-B652-48F7973A0ED5}">
      <dgm:prSet/>
      <dgm:spPr/>
      <dgm:t>
        <a:bodyPr/>
        <a:lstStyle/>
        <a:p>
          <a:r>
            <a:rPr lang="ru-RU"/>
            <a:t>Навык чтения – это синтез  качеств:</a:t>
          </a:r>
          <a:endParaRPr lang="en-US"/>
        </a:p>
      </dgm:t>
    </dgm:pt>
    <dgm:pt modelId="{02916116-437D-48F9-B888-9B8DA015CA72}" type="parTrans" cxnId="{CC28C864-22CC-4EA3-B8C8-C3440BA2603E}">
      <dgm:prSet/>
      <dgm:spPr/>
      <dgm:t>
        <a:bodyPr/>
        <a:lstStyle/>
        <a:p>
          <a:endParaRPr lang="en-US"/>
        </a:p>
      </dgm:t>
    </dgm:pt>
    <dgm:pt modelId="{AD069510-6922-4042-98C7-D276D7EC7DA6}" type="sibTrans" cxnId="{CC28C864-22CC-4EA3-B8C8-C3440BA2603E}">
      <dgm:prSet/>
      <dgm:spPr/>
      <dgm:t>
        <a:bodyPr/>
        <a:lstStyle/>
        <a:p>
          <a:endParaRPr lang="en-US"/>
        </a:p>
      </dgm:t>
    </dgm:pt>
    <dgm:pt modelId="{57049501-0C9A-4C6C-9AF5-AD3D0FB54A2B}">
      <dgm:prSet/>
      <dgm:spPr/>
      <dgm:t>
        <a:bodyPr/>
        <a:lstStyle/>
        <a:p>
          <a:r>
            <a:rPr lang="ru-RU" dirty="0"/>
            <a:t>Правильности,</a:t>
          </a:r>
          <a:endParaRPr lang="en-US" dirty="0"/>
        </a:p>
      </dgm:t>
    </dgm:pt>
    <dgm:pt modelId="{6B48E0EB-EB42-4F62-AE3A-48A412E3DD78}" type="parTrans" cxnId="{766C2CEB-0353-4A2E-8E42-CDB0D53ED79C}">
      <dgm:prSet/>
      <dgm:spPr/>
      <dgm:t>
        <a:bodyPr/>
        <a:lstStyle/>
        <a:p>
          <a:endParaRPr lang="en-US"/>
        </a:p>
      </dgm:t>
    </dgm:pt>
    <dgm:pt modelId="{91557E2B-C0F9-4CF8-86C1-56646E83B625}" type="sibTrans" cxnId="{766C2CEB-0353-4A2E-8E42-CDB0D53ED79C}">
      <dgm:prSet/>
      <dgm:spPr/>
      <dgm:t>
        <a:bodyPr/>
        <a:lstStyle/>
        <a:p>
          <a:endParaRPr lang="en-US"/>
        </a:p>
      </dgm:t>
    </dgm:pt>
    <dgm:pt modelId="{CBEC6E63-A764-4462-8CAF-01015993EF84}">
      <dgm:prSet/>
      <dgm:spPr/>
      <dgm:t>
        <a:bodyPr/>
        <a:lstStyle/>
        <a:p>
          <a:r>
            <a:rPr lang="ru-RU"/>
            <a:t>Сознательности,</a:t>
          </a:r>
          <a:endParaRPr lang="en-US"/>
        </a:p>
      </dgm:t>
    </dgm:pt>
    <dgm:pt modelId="{F1515A3A-15F7-4ED3-AC26-06F7325AAFA2}" type="parTrans" cxnId="{EC8A6382-EBA6-439B-8BFC-9186445095C7}">
      <dgm:prSet/>
      <dgm:spPr/>
      <dgm:t>
        <a:bodyPr/>
        <a:lstStyle/>
        <a:p>
          <a:endParaRPr lang="en-US"/>
        </a:p>
      </dgm:t>
    </dgm:pt>
    <dgm:pt modelId="{3E337C8F-75F3-4213-A9F3-BB012463EEB4}" type="sibTrans" cxnId="{EC8A6382-EBA6-439B-8BFC-9186445095C7}">
      <dgm:prSet/>
      <dgm:spPr/>
      <dgm:t>
        <a:bodyPr/>
        <a:lstStyle/>
        <a:p>
          <a:endParaRPr lang="en-US"/>
        </a:p>
      </dgm:t>
    </dgm:pt>
    <dgm:pt modelId="{1FF21A18-62C1-48D0-A200-8C909B5EEB7E}">
      <dgm:prSet/>
      <dgm:spPr/>
      <dgm:t>
        <a:bodyPr/>
        <a:lstStyle/>
        <a:p>
          <a:r>
            <a:rPr lang="ru-RU"/>
            <a:t>Выразительности,</a:t>
          </a:r>
          <a:endParaRPr lang="en-US"/>
        </a:p>
      </dgm:t>
    </dgm:pt>
    <dgm:pt modelId="{93D35016-CAC9-4508-911F-1E89100D0A1D}" type="parTrans" cxnId="{45BACA68-83CA-4A22-9E81-CBFDAD7EB01F}">
      <dgm:prSet/>
      <dgm:spPr/>
      <dgm:t>
        <a:bodyPr/>
        <a:lstStyle/>
        <a:p>
          <a:endParaRPr lang="en-US"/>
        </a:p>
      </dgm:t>
    </dgm:pt>
    <dgm:pt modelId="{F7F31047-2FFE-4670-9BCA-AD105993A308}" type="sibTrans" cxnId="{45BACA68-83CA-4A22-9E81-CBFDAD7EB01F}">
      <dgm:prSet/>
      <dgm:spPr/>
      <dgm:t>
        <a:bodyPr/>
        <a:lstStyle/>
        <a:p>
          <a:endParaRPr lang="en-US"/>
        </a:p>
      </dgm:t>
    </dgm:pt>
    <dgm:pt modelId="{EAEF61F3-D354-4A73-9523-E532136392AC}">
      <dgm:prSet/>
      <dgm:spPr/>
      <dgm:t>
        <a:bodyPr/>
        <a:lstStyle/>
        <a:p>
          <a:r>
            <a:rPr lang="ru-RU"/>
            <a:t>беглости</a:t>
          </a:r>
          <a:endParaRPr lang="en-US"/>
        </a:p>
      </dgm:t>
    </dgm:pt>
    <dgm:pt modelId="{AA3FB89A-DF8F-44DA-89E1-D7B71194EBDA}" type="parTrans" cxnId="{2400060D-8B62-4339-B20B-4B2EA36973F3}">
      <dgm:prSet/>
      <dgm:spPr/>
      <dgm:t>
        <a:bodyPr/>
        <a:lstStyle/>
        <a:p>
          <a:endParaRPr lang="en-US"/>
        </a:p>
      </dgm:t>
    </dgm:pt>
    <dgm:pt modelId="{85D5EC7D-EF0E-4364-99F2-60182C3D6142}" type="sibTrans" cxnId="{2400060D-8B62-4339-B20B-4B2EA36973F3}">
      <dgm:prSet/>
      <dgm:spPr/>
      <dgm:t>
        <a:bodyPr/>
        <a:lstStyle/>
        <a:p>
          <a:endParaRPr lang="en-US"/>
        </a:p>
      </dgm:t>
    </dgm:pt>
    <dgm:pt modelId="{3A9A04B0-FF4B-42A7-B38E-C90405CB7FD9}" type="pres">
      <dgm:prSet presAssocID="{986809A6-17F7-4C88-B6BB-2B5F04222857}" presName="linear" presStyleCnt="0">
        <dgm:presLayoutVars>
          <dgm:animLvl val="lvl"/>
          <dgm:resizeHandles val="exact"/>
        </dgm:presLayoutVars>
      </dgm:prSet>
      <dgm:spPr/>
    </dgm:pt>
    <dgm:pt modelId="{1789D725-DE4C-4C9B-8C80-690DD886DB3B}" type="pres">
      <dgm:prSet presAssocID="{B61F6C5D-8D92-47DC-B652-48F7973A0ED5}" presName="parentText" presStyleLbl="node1" presStyleIdx="0" presStyleCnt="5">
        <dgm:presLayoutVars>
          <dgm:chMax val="0"/>
          <dgm:bulletEnabled val="1"/>
        </dgm:presLayoutVars>
      </dgm:prSet>
      <dgm:spPr/>
    </dgm:pt>
    <dgm:pt modelId="{2852C0F4-343A-488D-9B57-4E4809C2BB8A}" type="pres">
      <dgm:prSet presAssocID="{AD069510-6922-4042-98C7-D276D7EC7DA6}" presName="spacer" presStyleCnt="0"/>
      <dgm:spPr/>
    </dgm:pt>
    <dgm:pt modelId="{E4513DA5-5C69-47CF-B89F-161B5DB7BA21}" type="pres">
      <dgm:prSet presAssocID="{57049501-0C9A-4C6C-9AF5-AD3D0FB54A2B}" presName="parentText" presStyleLbl="node1" presStyleIdx="1" presStyleCnt="5">
        <dgm:presLayoutVars>
          <dgm:chMax val="0"/>
          <dgm:bulletEnabled val="1"/>
        </dgm:presLayoutVars>
      </dgm:prSet>
      <dgm:spPr/>
    </dgm:pt>
    <dgm:pt modelId="{6E9231D0-4EF8-42CC-96FF-59072BDA7094}" type="pres">
      <dgm:prSet presAssocID="{91557E2B-C0F9-4CF8-86C1-56646E83B625}" presName="spacer" presStyleCnt="0"/>
      <dgm:spPr/>
    </dgm:pt>
    <dgm:pt modelId="{05F1BEBD-5BDC-43C2-9D6E-6B10B272C627}" type="pres">
      <dgm:prSet presAssocID="{CBEC6E63-A764-4462-8CAF-01015993EF84}" presName="parentText" presStyleLbl="node1" presStyleIdx="2" presStyleCnt="5">
        <dgm:presLayoutVars>
          <dgm:chMax val="0"/>
          <dgm:bulletEnabled val="1"/>
        </dgm:presLayoutVars>
      </dgm:prSet>
      <dgm:spPr/>
    </dgm:pt>
    <dgm:pt modelId="{0FE868C0-5121-4F20-B207-2C1995B49F61}" type="pres">
      <dgm:prSet presAssocID="{3E337C8F-75F3-4213-A9F3-BB012463EEB4}" presName="spacer" presStyleCnt="0"/>
      <dgm:spPr/>
    </dgm:pt>
    <dgm:pt modelId="{27FF000F-4D86-4324-AF61-E1A6300BF66B}" type="pres">
      <dgm:prSet presAssocID="{1FF21A18-62C1-48D0-A200-8C909B5EEB7E}" presName="parentText" presStyleLbl="node1" presStyleIdx="3" presStyleCnt="5">
        <dgm:presLayoutVars>
          <dgm:chMax val="0"/>
          <dgm:bulletEnabled val="1"/>
        </dgm:presLayoutVars>
      </dgm:prSet>
      <dgm:spPr/>
    </dgm:pt>
    <dgm:pt modelId="{8A1C0EE5-D192-4CE4-8BF7-22E0AC809631}" type="pres">
      <dgm:prSet presAssocID="{F7F31047-2FFE-4670-9BCA-AD105993A308}" presName="spacer" presStyleCnt="0"/>
      <dgm:spPr/>
    </dgm:pt>
    <dgm:pt modelId="{83AC81D6-9C90-4774-9372-7034E575CB73}" type="pres">
      <dgm:prSet presAssocID="{EAEF61F3-D354-4A73-9523-E532136392AC}" presName="parentText" presStyleLbl="node1" presStyleIdx="4" presStyleCnt="5">
        <dgm:presLayoutVars>
          <dgm:chMax val="0"/>
          <dgm:bulletEnabled val="1"/>
        </dgm:presLayoutVars>
      </dgm:prSet>
      <dgm:spPr/>
    </dgm:pt>
  </dgm:ptLst>
  <dgm:cxnLst>
    <dgm:cxn modelId="{2400060D-8B62-4339-B20B-4B2EA36973F3}" srcId="{986809A6-17F7-4C88-B6BB-2B5F04222857}" destId="{EAEF61F3-D354-4A73-9523-E532136392AC}" srcOrd="4" destOrd="0" parTransId="{AA3FB89A-DF8F-44DA-89E1-D7B71194EBDA}" sibTransId="{85D5EC7D-EF0E-4364-99F2-60182C3D6142}"/>
    <dgm:cxn modelId="{A818380E-0AD0-4987-BB53-A0E18AE273F1}" type="presOf" srcId="{986809A6-17F7-4C88-B6BB-2B5F04222857}" destId="{3A9A04B0-FF4B-42A7-B38E-C90405CB7FD9}" srcOrd="0" destOrd="0" presId="urn:microsoft.com/office/officeart/2005/8/layout/vList2"/>
    <dgm:cxn modelId="{CC28C864-22CC-4EA3-B8C8-C3440BA2603E}" srcId="{986809A6-17F7-4C88-B6BB-2B5F04222857}" destId="{B61F6C5D-8D92-47DC-B652-48F7973A0ED5}" srcOrd="0" destOrd="0" parTransId="{02916116-437D-48F9-B888-9B8DA015CA72}" sibTransId="{AD069510-6922-4042-98C7-D276D7EC7DA6}"/>
    <dgm:cxn modelId="{45BACA68-83CA-4A22-9E81-CBFDAD7EB01F}" srcId="{986809A6-17F7-4C88-B6BB-2B5F04222857}" destId="{1FF21A18-62C1-48D0-A200-8C909B5EEB7E}" srcOrd="3" destOrd="0" parTransId="{93D35016-CAC9-4508-911F-1E89100D0A1D}" sibTransId="{F7F31047-2FFE-4670-9BCA-AD105993A308}"/>
    <dgm:cxn modelId="{E411C251-B071-4E50-BCAB-5DF61940DED7}" type="presOf" srcId="{57049501-0C9A-4C6C-9AF5-AD3D0FB54A2B}" destId="{E4513DA5-5C69-47CF-B89F-161B5DB7BA21}" srcOrd="0" destOrd="0" presId="urn:microsoft.com/office/officeart/2005/8/layout/vList2"/>
    <dgm:cxn modelId="{0911F676-F5AD-4EC2-95F3-2BE07F627339}" type="presOf" srcId="{B61F6C5D-8D92-47DC-B652-48F7973A0ED5}" destId="{1789D725-DE4C-4C9B-8C80-690DD886DB3B}" srcOrd="0" destOrd="0" presId="urn:microsoft.com/office/officeart/2005/8/layout/vList2"/>
    <dgm:cxn modelId="{EC8A6382-EBA6-439B-8BFC-9186445095C7}" srcId="{986809A6-17F7-4C88-B6BB-2B5F04222857}" destId="{CBEC6E63-A764-4462-8CAF-01015993EF84}" srcOrd="2" destOrd="0" parTransId="{F1515A3A-15F7-4ED3-AC26-06F7325AAFA2}" sibTransId="{3E337C8F-75F3-4213-A9F3-BB012463EEB4}"/>
    <dgm:cxn modelId="{3066D4A9-6276-439E-9A39-A7BEDA0A6B42}" type="presOf" srcId="{CBEC6E63-A764-4462-8CAF-01015993EF84}" destId="{05F1BEBD-5BDC-43C2-9D6E-6B10B272C627}" srcOrd="0" destOrd="0" presId="urn:microsoft.com/office/officeart/2005/8/layout/vList2"/>
    <dgm:cxn modelId="{FB71FFAB-357F-4E74-88BE-E9711926B896}" type="presOf" srcId="{1FF21A18-62C1-48D0-A200-8C909B5EEB7E}" destId="{27FF000F-4D86-4324-AF61-E1A6300BF66B}" srcOrd="0" destOrd="0" presId="urn:microsoft.com/office/officeart/2005/8/layout/vList2"/>
    <dgm:cxn modelId="{FCB06EDA-626B-4BA4-B748-01205D65C225}" type="presOf" srcId="{EAEF61F3-D354-4A73-9523-E532136392AC}" destId="{83AC81D6-9C90-4774-9372-7034E575CB73}" srcOrd="0" destOrd="0" presId="urn:microsoft.com/office/officeart/2005/8/layout/vList2"/>
    <dgm:cxn modelId="{766C2CEB-0353-4A2E-8E42-CDB0D53ED79C}" srcId="{986809A6-17F7-4C88-B6BB-2B5F04222857}" destId="{57049501-0C9A-4C6C-9AF5-AD3D0FB54A2B}" srcOrd="1" destOrd="0" parTransId="{6B48E0EB-EB42-4F62-AE3A-48A412E3DD78}" sibTransId="{91557E2B-C0F9-4CF8-86C1-56646E83B625}"/>
    <dgm:cxn modelId="{4B70C96B-AF1C-4218-9A6C-B5F73180B620}" type="presParOf" srcId="{3A9A04B0-FF4B-42A7-B38E-C90405CB7FD9}" destId="{1789D725-DE4C-4C9B-8C80-690DD886DB3B}" srcOrd="0" destOrd="0" presId="urn:microsoft.com/office/officeart/2005/8/layout/vList2"/>
    <dgm:cxn modelId="{9D744B8E-7B2A-41B0-A53B-5E28F0CBDB30}" type="presParOf" srcId="{3A9A04B0-FF4B-42A7-B38E-C90405CB7FD9}" destId="{2852C0F4-343A-488D-9B57-4E4809C2BB8A}" srcOrd="1" destOrd="0" presId="urn:microsoft.com/office/officeart/2005/8/layout/vList2"/>
    <dgm:cxn modelId="{E8B5EE0E-99DE-40D8-B729-DE85E88756D0}" type="presParOf" srcId="{3A9A04B0-FF4B-42A7-B38E-C90405CB7FD9}" destId="{E4513DA5-5C69-47CF-B89F-161B5DB7BA21}" srcOrd="2" destOrd="0" presId="urn:microsoft.com/office/officeart/2005/8/layout/vList2"/>
    <dgm:cxn modelId="{4E17CCCF-2998-4D41-87A6-39F68EA96452}" type="presParOf" srcId="{3A9A04B0-FF4B-42A7-B38E-C90405CB7FD9}" destId="{6E9231D0-4EF8-42CC-96FF-59072BDA7094}" srcOrd="3" destOrd="0" presId="urn:microsoft.com/office/officeart/2005/8/layout/vList2"/>
    <dgm:cxn modelId="{2206EAEB-F247-433C-A69B-047CECEE4AD2}" type="presParOf" srcId="{3A9A04B0-FF4B-42A7-B38E-C90405CB7FD9}" destId="{05F1BEBD-5BDC-43C2-9D6E-6B10B272C627}" srcOrd="4" destOrd="0" presId="urn:microsoft.com/office/officeart/2005/8/layout/vList2"/>
    <dgm:cxn modelId="{A2D59E11-44BD-4219-B0C7-630B1260E846}" type="presParOf" srcId="{3A9A04B0-FF4B-42A7-B38E-C90405CB7FD9}" destId="{0FE868C0-5121-4F20-B207-2C1995B49F61}" srcOrd="5" destOrd="0" presId="urn:microsoft.com/office/officeart/2005/8/layout/vList2"/>
    <dgm:cxn modelId="{570C6EE3-D06C-426B-AB70-8DBBBDCF86C7}" type="presParOf" srcId="{3A9A04B0-FF4B-42A7-B38E-C90405CB7FD9}" destId="{27FF000F-4D86-4324-AF61-E1A6300BF66B}" srcOrd="6" destOrd="0" presId="urn:microsoft.com/office/officeart/2005/8/layout/vList2"/>
    <dgm:cxn modelId="{51222420-BA73-4011-B8D0-90D3471C8385}" type="presParOf" srcId="{3A9A04B0-FF4B-42A7-B38E-C90405CB7FD9}" destId="{8A1C0EE5-D192-4CE4-8BF7-22E0AC809631}" srcOrd="7" destOrd="0" presId="urn:microsoft.com/office/officeart/2005/8/layout/vList2"/>
    <dgm:cxn modelId="{DE892EBB-0942-4717-8AD3-28BF75EB79AE}" type="presParOf" srcId="{3A9A04B0-FF4B-42A7-B38E-C90405CB7FD9}" destId="{83AC81D6-9C90-4774-9372-7034E575CB73}" srcOrd="8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93EFED0C-3DBD-4A30-80C9-FE177827A6D2}" type="doc">
      <dgm:prSet loTypeId="urn:microsoft.com/office/officeart/2008/layout/RadialCluster" loCatId="relationship" qsTypeId="urn:microsoft.com/office/officeart/2005/8/quickstyle/simple4" qsCatId="simple" csTypeId="urn:microsoft.com/office/officeart/2005/8/colors/accent1_3" csCatId="accent1" phldr="1"/>
      <dgm:spPr/>
      <dgm:t>
        <a:bodyPr/>
        <a:lstStyle/>
        <a:p>
          <a:endParaRPr lang="ru-RU"/>
        </a:p>
      </dgm:t>
    </dgm:pt>
    <dgm:pt modelId="{7DFBE71E-DCFC-4697-A02D-FC6BD8B75A10}">
      <dgm:prSet phldrT="[Текст]"/>
      <dgm:spPr/>
      <dgm:t>
        <a:bodyPr/>
        <a:lstStyle/>
        <a:p>
          <a:r>
            <a:rPr lang="ru-RU" b="0">
              <a:latin typeface="Times New Roman" panose="02020603050405020304" pitchFamily="18" charset="0"/>
              <a:cs typeface="Times New Roman" panose="02020603050405020304" pitchFamily="18" charset="0"/>
            </a:rPr>
            <a:t>Развитие фонематического слуха</a:t>
          </a:r>
        </a:p>
      </dgm:t>
    </dgm:pt>
    <dgm:pt modelId="{36EF7DDA-CD8A-4F3C-A887-D34F20BF79F3}" type="parTrans" cxnId="{EA227F75-B807-483E-B13C-1D2BD649708C}">
      <dgm:prSet/>
      <dgm:spPr/>
      <dgm:t>
        <a:bodyPr/>
        <a:lstStyle/>
        <a:p>
          <a:endParaRPr lang="ru-RU" b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D3D52D6-1DC7-4FC5-A33C-A7E1EF9FEAFA}" type="sibTrans" cxnId="{EA227F75-B807-483E-B13C-1D2BD649708C}">
      <dgm:prSet/>
      <dgm:spPr/>
      <dgm:t>
        <a:bodyPr/>
        <a:lstStyle/>
        <a:p>
          <a:endParaRPr lang="ru-RU" b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C28EF415-62EE-459E-9E46-09B811D035A7}">
      <dgm:prSet phldrT="[Текст]"/>
      <dgm:spPr/>
      <dgm:t>
        <a:bodyPr/>
        <a:lstStyle/>
        <a:p>
          <a:r>
            <a:rPr lang="ru-RU" b="0">
              <a:latin typeface="Times New Roman" panose="02020603050405020304" pitchFamily="18" charset="0"/>
              <a:cs typeface="Times New Roman" panose="02020603050405020304" pitchFamily="18" charset="0"/>
            </a:rPr>
            <a:t>Назови первый (второй, последний) звук  в слогах, словах </a:t>
          </a:r>
        </a:p>
      </dgm:t>
    </dgm:pt>
    <dgm:pt modelId="{83D6B506-8BEF-4E53-86E8-82B6DFBBAC5C}" type="parTrans" cxnId="{D5ED9BA4-7BCE-4ABA-BD4D-E04DEA95756D}">
      <dgm:prSet/>
      <dgm:spPr/>
      <dgm:t>
        <a:bodyPr/>
        <a:lstStyle/>
        <a:p>
          <a:endParaRPr lang="ru-RU" b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E9B00B78-6483-4AAD-B56C-A5B9CCDC31AD}" type="sibTrans" cxnId="{D5ED9BA4-7BCE-4ABA-BD4D-E04DEA95756D}">
      <dgm:prSet/>
      <dgm:spPr/>
      <dgm:t>
        <a:bodyPr/>
        <a:lstStyle/>
        <a:p>
          <a:endParaRPr lang="ru-RU" b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26DC7603-9B6F-43DD-9D2D-B88AB885C477}">
      <dgm:prSet phldrT="[Текст]"/>
      <dgm:spPr/>
      <dgm:t>
        <a:bodyPr/>
        <a:lstStyle/>
        <a:p>
          <a:r>
            <a:rPr lang="ru-RU" b="0">
              <a:latin typeface="Times New Roman" panose="02020603050405020304" pitchFamily="18" charset="0"/>
              <a:cs typeface="Times New Roman" panose="02020603050405020304" pitchFamily="18" charset="0"/>
            </a:rPr>
            <a:t>Замени звук в слове</a:t>
          </a:r>
        </a:p>
      </dgm:t>
    </dgm:pt>
    <dgm:pt modelId="{837AE5E7-F9C8-4BA9-9BBC-80840FA6B2F5}" type="parTrans" cxnId="{3F654A89-9051-4381-915D-6379A36DA507}">
      <dgm:prSet/>
      <dgm:spPr/>
      <dgm:t>
        <a:bodyPr/>
        <a:lstStyle/>
        <a:p>
          <a:endParaRPr lang="ru-RU" b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7B6DDBB-981B-47F6-9466-2BCAE18D9E4E}" type="sibTrans" cxnId="{3F654A89-9051-4381-915D-6379A36DA507}">
      <dgm:prSet/>
      <dgm:spPr/>
      <dgm:t>
        <a:bodyPr/>
        <a:lstStyle/>
        <a:p>
          <a:endParaRPr lang="ru-RU" b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B516A73-F35D-47A1-A5F7-CEE3B6E24551}">
      <dgm:prSet phldrT="[Текст]"/>
      <dgm:spPr/>
      <dgm:t>
        <a:bodyPr/>
        <a:lstStyle/>
        <a:p>
          <a:r>
            <a:rPr lang="ru-RU" b="0">
              <a:latin typeface="Times New Roman" panose="02020603050405020304" pitchFamily="18" charset="0"/>
              <a:cs typeface="Times New Roman" panose="02020603050405020304" pitchFamily="18" charset="0"/>
            </a:rPr>
            <a:t>Игры на определение местоположения звука в слове</a:t>
          </a:r>
        </a:p>
      </dgm:t>
    </dgm:pt>
    <dgm:pt modelId="{4D286A41-EA2D-408E-9D4B-AABD2FB269DC}" type="sibTrans" cxnId="{E5F54411-675E-4C98-8D98-FCEA347A3F74}">
      <dgm:prSet/>
      <dgm:spPr/>
      <dgm:t>
        <a:bodyPr/>
        <a:lstStyle/>
        <a:p>
          <a:endParaRPr lang="ru-RU" b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07344CB8-970A-4B74-8669-CDB82F8ED7DC}" type="parTrans" cxnId="{E5F54411-675E-4C98-8D98-FCEA347A3F74}">
      <dgm:prSet/>
      <dgm:spPr/>
      <dgm:t>
        <a:bodyPr/>
        <a:lstStyle/>
        <a:p>
          <a:endParaRPr lang="ru-RU" b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3975D084-32DF-49EC-9344-A6B275C1655A}">
      <dgm:prSet phldrT="[Текст]"/>
      <dgm:spPr/>
      <dgm:t>
        <a:bodyPr/>
        <a:lstStyle/>
        <a:p>
          <a:r>
            <a:rPr lang="ru-RU" b="0">
              <a:latin typeface="Times New Roman" panose="02020603050405020304" pitchFamily="18" charset="0"/>
              <a:cs typeface="Times New Roman" panose="02020603050405020304" pitchFamily="18" charset="0"/>
            </a:rPr>
            <a:t>Выкладывание звуковых схем слогов, слов</a:t>
          </a:r>
        </a:p>
      </dgm:t>
    </dgm:pt>
    <dgm:pt modelId="{7CA12095-05FC-422B-82B6-C939463288A0}" type="sibTrans" cxnId="{ED8D2C62-7025-4D25-9F16-EC57CF6D6DDD}">
      <dgm:prSet/>
      <dgm:spPr/>
      <dgm:t>
        <a:bodyPr/>
        <a:lstStyle/>
        <a:p>
          <a:endParaRPr lang="ru-RU" b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11DB9B2-6C54-4EDF-852B-6224B8A832AD}" type="parTrans" cxnId="{ED8D2C62-7025-4D25-9F16-EC57CF6D6DDD}">
      <dgm:prSet/>
      <dgm:spPr/>
      <dgm:t>
        <a:bodyPr/>
        <a:lstStyle/>
        <a:p>
          <a:endParaRPr lang="ru-RU" b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8C2ABBAC-7A46-4B00-9580-EC81F4C771C4}" type="pres">
      <dgm:prSet presAssocID="{93EFED0C-3DBD-4A30-80C9-FE177827A6D2}" presName="Name0" presStyleCnt="0">
        <dgm:presLayoutVars>
          <dgm:chMax val="1"/>
          <dgm:chPref val="1"/>
          <dgm:dir/>
          <dgm:animOne val="branch"/>
          <dgm:animLvl val="lvl"/>
        </dgm:presLayoutVars>
      </dgm:prSet>
      <dgm:spPr/>
    </dgm:pt>
    <dgm:pt modelId="{F9047316-B20C-4BE6-A90D-C94B9123C977}" type="pres">
      <dgm:prSet presAssocID="{7DFBE71E-DCFC-4697-A02D-FC6BD8B75A10}" presName="singleCycle" presStyleCnt="0"/>
      <dgm:spPr/>
    </dgm:pt>
    <dgm:pt modelId="{DE51F449-7BB7-44D9-B038-634FC1E28D30}" type="pres">
      <dgm:prSet presAssocID="{7DFBE71E-DCFC-4697-A02D-FC6BD8B75A10}" presName="singleCenter" presStyleLbl="node1" presStyleIdx="0" presStyleCnt="5">
        <dgm:presLayoutVars>
          <dgm:chMax val="7"/>
          <dgm:chPref val="7"/>
        </dgm:presLayoutVars>
      </dgm:prSet>
      <dgm:spPr/>
    </dgm:pt>
    <dgm:pt modelId="{116890F1-82FF-4A4C-A745-38DCBE5D42D7}" type="pres">
      <dgm:prSet presAssocID="{83D6B506-8BEF-4E53-86E8-82B6DFBBAC5C}" presName="Name56" presStyleLbl="parChTrans1D2" presStyleIdx="0" presStyleCnt="4"/>
      <dgm:spPr/>
    </dgm:pt>
    <dgm:pt modelId="{829DB936-D0E7-4DC6-8066-E10DE4DAA137}" type="pres">
      <dgm:prSet presAssocID="{C28EF415-62EE-459E-9E46-09B811D035A7}" presName="text0" presStyleLbl="node1" presStyleIdx="1" presStyleCnt="5">
        <dgm:presLayoutVars>
          <dgm:bulletEnabled val="1"/>
        </dgm:presLayoutVars>
      </dgm:prSet>
      <dgm:spPr/>
    </dgm:pt>
    <dgm:pt modelId="{60AD188B-D6AB-48DB-B7EA-84517D042200}" type="pres">
      <dgm:prSet presAssocID="{837AE5E7-F9C8-4BA9-9BBC-80840FA6B2F5}" presName="Name56" presStyleLbl="parChTrans1D2" presStyleIdx="1" presStyleCnt="4"/>
      <dgm:spPr/>
    </dgm:pt>
    <dgm:pt modelId="{CF6F5038-CEDE-4912-BD2D-6889EBCD02FA}" type="pres">
      <dgm:prSet presAssocID="{26DC7603-9B6F-43DD-9D2D-B88AB885C477}" presName="text0" presStyleLbl="node1" presStyleIdx="2" presStyleCnt="5">
        <dgm:presLayoutVars>
          <dgm:bulletEnabled val="1"/>
        </dgm:presLayoutVars>
      </dgm:prSet>
      <dgm:spPr/>
    </dgm:pt>
    <dgm:pt modelId="{AF43276B-E6D3-48B4-9C10-56046CBD3C43}" type="pres">
      <dgm:prSet presAssocID="{07344CB8-970A-4B74-8669-CDB82F8ED7DC}" presName="Name56" presStyleLbl="parChTrans1D2" presStyleIdx="2" presStyleCnt="4"/>
      <dgm:spPr/>
    </dgm:pt>
    <dgm:pt modelId="{652C9DE7-F880-4AAB-A3F7-61F3F13B7EC9}" type="pres">
      <dgm:prSet presAssocID="{5B516A73-F35D-47A1-A5F7-CEE3B6E24551}" presName="text0" presStyleLbl="node1" presStyleIdx="3" presStyleCnt="5">
        <dgm:presLayoutVars>
          <dgm:bulletEnabled val="1"/>
        </dgm:presLayoutVars>
      </dgm:prSet>
      <dgm:spPr/>
    </dgm:pt>
    <dgm:pt modelId="{1DB65FED-A724-4B23-B105-26BDC803C921}" type="pres">
      <dgm:prSet presAssocID="{711DB9B2-6C54-4EDF-852B-6224B8A832AD}" presName="Name56" presStyleLbl="parChTrans1D2" presStyleIdx="3" presStyleCnt="4"/>
      <dgm:spPr/>
    </dgm:pt>
    <dgm:pt modelId="{0F803DF9-E5E8-4F8B-8FCD-CBCAF031DD98}" type="pres">
      <dgm:prSet presAssocID="{3975D084-32DF-49EC-9344-A6B275C1655A}" presName="text0" presStyleLbl="node1" presStyleIdx="4" presStyleCnt="5">
        <dgm:presLayoutVars>
          <dgm:bulletEnabled val="1"/>
        </dgm:presLayoutVars>
      </dgm:prSet>
      <dgm:spPr/>
    </dgm:pt>
  </dgm:ptLst>
  <dgm:cxnLst>
    <dgm:cxn modelId="{E5F54411-675E-4C98-8D98-FCEA347A3F74}" srcId="{7DFBE71E-DCFC-4697-A02D-FC6BD8B75A10}" destId="{5B516A73-F35D-47A1-A5F7-CEE3B6E24551}" srcOrd="2" destOrd="0" parTransId="{07344CB8-970A-4B74-8669-CDB82F8ED7DC}" sibTransId="{4D286A41-EA2D-408E-9D4B-AABD2FB269DC}"/>
    <dgm:cxn modelId="{0D5ACC1B-94C1-4D19-8346-E9922D60CDD5}" type="presOf" srcId="{26DC7603-9B6F-43DD-9D2D-B88AB885C477}" destId="{CF6F5038-CEDE-4912-BD2D-6889EBCD02FA}" srcOrd="0" destOrd="0" presId="urn:microsoft.com/office/officeart/2008/layout/RadialCluster"/>
    <dgm:cxn modelId="{ED8D2C62-7025-4D25-9F16-EC57CF6D6DDD}" srcId="{7DFBE71E-DCFC-4697-A02D-FC6BD8B75A10}" destId="{3975D084-32DF-49EC-9344-A6B275C1655A}" srcOrd="3" destOrd="0" parTransId="{711DB9B2-6C54-4EDF-852B-6224B8A832AD}" sibTransId="{7CA12095-05FC-422B-82B6-C939463288A0}"/>
    <dgm:cxn modelId="{60299063-1F28-40D3-8BB1-45C4D06FA407}" type="presOf" srcId="{83D6B506-8BEF-4E53-86E8-82B6DFBBAC5C}" destId="{116890F1-82FF-4A4C-A745-38DCBE5D42D7}" srcOrd="0" destOrd="0" presId="urn:microsoft.com/office/officeart/2008/layout/RadialCluster"/>
    <dgm:cxn modelId="{EA227F75-B807-483E-B13C-1D2BD649708C}" srcId="{93EFED0C-3DBD-4A30-80C9-FE177827A6D2}" destId="{7DFBE71E-DCFC-4697-A02D-FC6BD8B75A10}" srcOrd="0" destOrd="0" parTransId="{36EF7DDA-CD8A-4F3C-A887-D34F20BF79F3}" sibTransId="{4D3D52D6-1DC7-4FC5-A33C-A7E1EF9FEAFA}"/>
    <dgm:cxn modelId="{389EED7C-D88A-409E-9F7D-EFEB2CC14B43}" type="presOf" srcId="{93EFED0C-3DBD-4A30-80C9-FE177827A6D2}" destId="{8C2ABBAC-7A46-4B00-9580-EC81F4C771C4}" srcOrd="0" destOrd="0" presId="urn:microsoft.com/office/officeart/2008/layout/RadialCluster"/>
    <dgm:cxn modelId="{3F654A89-9051-4381-915D-6379A36DA507}" srcId="{7DFBE71E-DCFC-4697-A02D-FC6BD8B75A10}" destId="{26DC7603-9B6F-43DD-9D2D-B88AB885C477}" srcOrd="1" destOrd="0" parTransId="{837AE5E7-F9C8-4BA9-9BBC-80840FA6B2F5}" sibTransId="{F7B6DDBB-981B-47F6-9466-2BCAE18D9E4E}"/>
    <dgm:cxn modelId="{5FAF2C8B-0366-43D5-B6B9-8BE3CEC1E9DA}" type="presOf" srcId="{5B516A73-F35D-47A1-A5F7-CEE3B6E24551}" destId="{652C9DE7-F880-4AAB-A3F7-61F3F13B7EC9}" srcOrd="0" destOrd="0" presId="urn:microsoft.com/office/officeart/2008/layout/RadialCluster"/>
    <dgm:cxn modelId="{E0FE2D90-B65A-49AF-BB4A-F7B0D8DA16F7}" type="presOf" srcId="{07344CB8-970A-4B74-8669-CDB82F8ED7DC}" destId="{AF43276B-E6D3-48B4-9C10-56046CBD3C43}" srcOrd="0" destOrd="0" presId="urn:microsoft.com/office/officeart/2008/layout/RadialCluster"/>
    <dgm:cxn modelId="{D5ED9BA4-7BCE-4ABA-BD4D-E04DEA95756D}" srcId="{7DFBE71E-DCFC-4697-A02D-FC6BD8B75A10}" destId="{C28EF415-62EE-459E-9E46-09B811D035A7}" srcOrd="0" destOrd="0" parTransId="{83D6B506-8BEF-4E53-86E8-82B6DFBBAC5C}" sibTransId="{E9B00B78-6483-4AAD-B56C-A5B9CCDC31AD}"/>
    <dgm:cxn modelId="{14F95FC3-62F6-4EFA-B708-E760315BC70D}" type="presOf" srcId="{7DFBE71E-DCFC-4697-A02D-FC6BD8B75A10}" destId="{DE51F449-7BB7-44D9-B038-634FC1E28D30}" srcOrd="0" destOrd="0" presId="urn:microsoft.com/office/officeart/2008/layout/RadialCluster"/>
    <dgm:cxn modelId="{295D79CD-EF6C-46D8-98E1-E38A51C0B9F8}" type="presOf" srcId="{837AE5E7-F9C8-4BA9-9BBC-80840FA6B2F5}" destId="{60AD188B-D6AB-48DB-B7EA-84517D042200}" srcOrd="0" destOrd="0" presId="urn:microsoft.com/office/officeart/2008/layout/RadialCluster"/>
    <dgm:cxn modelId="{754732DA-92FF-4FDD-BE98-5B8DB7168C49}" type="presOf" srcId="{711DB9B2-6C54-4EDF-852B-6224B8A832AD}" destId="{1DB65FED-A724-4B23-B105-26BDC803C921}" srcOrd="0" destOrd="0" presId="urn:microsoft.com/office/officeart/2008/layout/RadialCluster"/>
    <dgm:cxn modelId="{ECFAF9FB-4BEA-4BE3-8190-04F98FFD26A0}" type="presOf" srcId="{3975D084-32DF-49EC-9344-A6B275C1655A}" destId="{0F803DF9-E5E8-4F8B-8FCD-CBCAF031DD98}" srcOrd="0" destOrd="0" presId="urn:microsoft.com/office/officeart/2008/layout/RadialCluster"/>
    <dgm:cxn modelId="{B43338FC-E722-4A95-9705-FA7E32B0D173}" type="presOf" srcId="{C28EF415-62EE-459E-9E46-09B811D035A7}" destId="{829DB936-D0E7-4DC6-8066-E10DE4DAA137}" srcOrd="0" destOrd="0" presId="urn:microsoft.com/office/officeart/2008/layout/RadialCluster"/>
    <dgm:cxn modelId="{7EFC7422-8F73-41EC-9636-80E4CC5457A3}" type="presParOf" srcId="{8C2ABBAC-7A46-4B00-9580-EC81F4C771C4}" destId="{F9047316-B20C-4BE6-A90D-C94B9123C977}" srcOrd="0" destOrd="0" presId="urn:microsoft.com/office/officeart/2008/layout/RadialCluster"/>
    <dgm:cxn modelId="{A906E8F7-7CAD-4284-8270-5D848A4B89F0}" type="presParOf" srcId="{F9047316-B20C-4BE6-A90D-C94B9123C977}" destId="{DE51F449-7BB7-44D9-B038-634FC1E28D30}" srcOrd="0" destOrd="0" presId="urn:microsoft.com/office/officeart/2008/layout/RadialCluster"/>
    <dgm:cxn modelId="{B695A1B0-3D7D-4C27-B663-8812ED7769EB}" type="presParOf" srcId="{F9047316-B20C-4BE6-A90D-C94B9123C977}" destId="{116890F1-82FF-4A4C-A745-38DCBE5D42D7}" srcOrd="1" destOrd="0" presId="urn:microsoft.com/office/officeart/2008/layout/RadialCluster"/>
    <dgm:cxn modelId="{BD6B4DF8-D257-417A-970E-C86D5CC6B82F}" type="presParOf" srcId="{F9047316-B20C-4BE6-A90D-C94B9123C977}" destId="{829DB936-D0E7-4DC6-8066-E10DE4DAA137}" srcOrd="2" destOrd="0" presId="urn:microsoft.com/office/officeart/2008/layout/RadialCluster"/>
    <dgm:cxn modelId="{02AA0E7A-59F5-4106-9814-50791CFBBD44}" type="presParOf" srcId="{F9047316-B20C-4BE6-A90D-C94B9123C977}" destId="{60AD188B-D6AB-48DB-B7EA-84517D042200}" srcOrd="3" destOrd="0" presId="urn:microsoft.com/office/officeart/2008/layout/RadialCluster"/>
    <dgm:cxn modelId="{8E3AB739-8DAC-4118-BEC8-0CCFBC940D4D}" type="presParOf" srcId="{F9047316-B20C-4BE6-A90D-C94B9123C977}" destId="{CF6F5038-CEDE-4912-BD2D-6889EBCD02FA}" srcOrd="4" destOrd="0" presId="urn:microsoft.com/office/officeart/2008/layout/RadialCluster"/>
    <dgm:cxn modelId="{60FC1CC7-1F74-45E2-87DB-78C73352EA88}" type="presParOf" srcId="{F9047316-B20C-4BE6-A90D-C94B9123C977}" destId="{AF43276B-E6D3-48B4-9C10-56046CBD3C43}" srcOrd="5" destOrd="0" presId="urn:microsoft.com/office/officeart/2008/layout/RadialCluster"/>
    <dgm:cxn modelId="{18936503-48AE-4755-84C4-8EDF965EED3D}" type="presParOf" srcId="{F9047316-B20C-4BE6-A90D-C94B9123C977}" destId="{652C9DE7-F880-4AAB-A3F7-61F3F13B7EC9}" srcOrd="6" destOrd="0" presId="urn:microsoft.com/office/officeart/2008/layout/RadialCluster"/>
    <dgm:cxn modelId="{4C117709-E0B1-41B0-A821-B86FE0093D11}" type="presParOf" srcId="{F9047316-B20C-4BE6-A90D-C94B9123C977}" destId="{1DB65FED-A724-4B23-B105-26BDC803C921}" srcOrd="7" destOrd="0" presId="urn:microsoft.com/office/officeart/2008/layout/RadialCluster"/>
    <dgm:cxn modelId="{ABDB4C87-21BE-49A5-9E62-B08B3AD96B0A}" type="presParOf" srcId="{F9047316-B20C-4BE6-A90D-C94B9123C977}" destId="{0F803DF9-E5E8-4F8B-8FCD-CBCAF031DD98}" srcOrd="8" destOrd="0" presId="urn:microsoft.com/office/officeart/2008/layout/RadialCluster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45C72441-6C7F-4E6C-AAA4-BB2B733D8A29}" type="doc">
      <dgm:prSet loTypeId="urn:microsoft.com/office/officeart/2005/8/layout/hierarchy4" loCatId="hierarchy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2A274E72-4D25-4F6E-AFEC-1B023509DD65}">
      <dgm:prSet phldrT="[Текст]"/>
      <dgm:spPr/>
      <dgm:t>
        <a:bodyPr/>
        <a:lstStyle/>
        <a:p>
          <a:r>
            <a:rPr lang="ru-RU" b="0" dirty="0"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Уровень</a:t>
          </a:r>
          <a:r>
            <a:rPr lang="ru-RU" b="0" cap="all" dirty="0">
              <a:effectLst>
                <a:reflection blurRad="12700" stA="28000" endPos="45000" dist="1000" dir="5400000" sy="-100000" algn="bl" rotWithShape="0"/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b="0" dirty="0"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слогов</a:t>
          </a:r>
          <a:endParaRPr lang="ru-RU" b="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9DDC54F9-2CB7-4098-A709-6FE9DDD7A9DE}" type="parTrans" cxnId="{A2A59D82-5781-4DF6-BE2F-CDE6B01698A1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08CFE028-64D4-4357-84C9-677A2BF38552}" type="sibTrans" cxnId="{A2A59D82-5781-4DF6-BE2F-CDE6B01698A1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C26C1C8B-3011-4216-883B-59441C490A62}">
      <dgm:prSet phldrT="[Текст]"/>
      <dgm:spPr/>
      <dgm:t>
        <a:bodyPr/>
        <a:lstStyle/>
        <a:p>
          <a:r>
            <a:rPr lang="ru-RU" b="0">
              <a:latin typeface="Times New Roman" panose="02020603050405020304" pitchFamily="18" charset="0"/>
              <a:cs typeface="Times New Roman" panose="02020603050405020304" pitchFamily="18" charset="0"/>
            </a:rPr>
            <a:t>Слияние звуков в слоги</a:t>
          </a:r>
        </a:p>
      </dgm:t>
    </dgm:pt>
    <dgm:pt modelId="{9E850DC1-9EDB-45B7-BB0F-0C95AD4AE0E5}" type="parTrans" cxnId="{E726C022-546D-4CCA-A7BE-6C9C4C61841B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66C4408B-B28A-426F-A497-D87D63B47FD1}" type="sibTrans" cxnId="{E726C022-546D-4CCA-A7BE-6C9C4C61841B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D7407FB4-052E-44EE-8A73-914FF6499F3A}">
      <dgm:prSet phldrT="[Текст]"/>
      <dgm:spPr/>
      <dgm:t>
        <a:bodyPr/>
        <a:lstStyle/>
        <a:p>
          <a:r>
            <a:rPr lang="ru-RU" b="0">
              <a:latin typeface="Times New Roman" panose="02020603050405020304" pitchFamily="18" charset="0"/>
              <a:cs typeface="Times New Roman" panose="02020603050405020304" pitchFamily="18" charset="0"/>
            </a:rPr>
            <a:t>Слогоделение</a:t>
          </a:r>
        </a:p>
      </dgm:t>
    </dgm:pt>
    <dgm:pt modelId="{448601AC-66A3-4D2B-9617-6AC6EEF5513F}" type="parTrans" cxnId="{D1701B40-BF68-4420-B1C0-19AF1FEF9ABF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AC8A4004-296D-4A07-8B2A-4BD0F712D0C6}" type="sibTrans" cxnId="{D1701B40-BF68-4420-B1C0-19AF1FEF9ABF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DDFA9A2-8C6C-4191-A663-B4DB5C6C7DFF}" type="pres">
      <dgm:prSet presAssocID="{45C72441-6C7F-4E6C-AAA4-BB2B733D8A29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16D9568F-6F22-43EB-9A0E-4E9A61274EDA}" type="pres">
      <dgm:prSet presAssocID="{2A274E72-4D25-4F6E-AFEC-1B023509DD65}" presName="vertOne" presStyleCnt="0"/>
      <dgm:spPr/>
    </dgm:pt>
    <dgm:pt modelId="{BB395E05-DBD9-4D6E-82EA-A65440391116}" type="pres">
      <dgm:prSet presAssocID="{2A274E72-4D25-4F6E-AFEC-1B023509DD65}" presName="txOne" presStyleLbl="node0" presStyleIdx="0" presStyleCnt="1">
        <dgm:presLayoutVars>
          <dgm:chPref val="3"/>
        </dgm:presLayoutVars>
      </dgm:prSet>
      <dgm:spPr/>
    </dgm:pt>
    <dgm:pt modelId="{DDFDC6B1-9BA3-4FC0-AD63-7599664E42CF}" type="pres">
      <dgm:prSet presAssocID="{2A274E72-4D25-4F6E-AFEC-1B023509DD65}" presName="parTransOne" presStyleCnt="0"/>
      <dgm:spPr/>
    </dgm:pt>
    <dgm:pt modelId="{ABD05DA2-2288-42E9-9601-E5885F1FAA57}" type="pres">
      <dgm:prSet presAssocID="{2A274E72-4D25-4F6E-AFEC-1B023509DD65}" presName="horzOne" presStyleCnt="0"/>
      <dgm:spPr/>
    </dgm:pt>
    <dgm:pt modelId="{C06814D9-0D8C-47E6-9DB1-DA9C3F9FEFE9}" type="pres">
      <dgm:prSet presAssocID="{C26C1C8B-3011-4216-883B-59441C490A62}" presName="vertTwo" presStyleCnt="0"/>
      <dgm:spPr/>
    </dgm:pt>
    <dgm:pt modelId="{9F3B4BA0-D592-4D8A-B8AA-EB19F547CAEA}" type="pres">
      <dgm:prSet presAssocID="{C26C1C8B-3011-4216-883B-59441C490A62}" presName="txTwo" presStyleLbl="node2" presStyleIdx="0" presStyleCnt="2" custScaleY="169275">
        <dgm:presLayoutVars>
          <dgm:chPref val="3"/>
        </dgm:presLayoutVars>
      </dgm:prSet>
      <dgm:spPr/>
    </dgm:pt>
    <dgm:pt modelId="{D38072B1-1D1B-487F-AA2E-552F1936CA46}" type="pres">
      <dgm:prSet presAssocID="{C26C1C8B-3011-4216-883B-59441C490A62}" presName="horzTwo" presStyleCnt="0"/>
      <dgm:spPr/>
    </dgm:pt>
    <dgm:pt modelId="{A7DF68AA-867C-41F1-BAFC-D86AE3D0FFFD}" type="pres">
      <dgm:prSet presAssocID="{66C4408B-B28A-426F-A497-D87D63B47FD1}" presName="sibSpaceTwo" presStyleCnt="0"/>
      <dgm:spPr/>
    </dgm:pt>
    <dgm:pt modelId="{2F2F2C16-88C3-4C48-8CAB-967C4473F467}" type="pres">
      <dgm:prSet presAssocID="{D7407FB4-052E-44EE-8A73-914FF6499F3A}" presName="vertTwo" presStyleCnt="0"/>
      <dgm:spPr/>
    </dgm:pt>
    <dgm:pt modelId="{5AC49637-BAD0-4366-B2EE-47F7F5D9FCE4}" type="pres">
      <dgm:prSet presAssocID="{D7407FB4-052E-44EE-8A73-914FF6499F3A}" presName="txTwo" presStyleLbl="node2" presStyleIdx="1" presStyleCnt="2" custScaleY="165367">
        <dgm:presLayoutVars>
          <dgm:chPref val="3"/>
        </dgm:presLayoutVars>
      </dgm:prSet>
      <dgm:spPr/>
    </dgm:pt>
    <dgm:pt modelId="{2C14C886-DDA5-47C2-9FDB-4842326AB3ED}" type="pres">
      <dgm:prSet presAssocID="{D7407FB4-052E-44EE-8A73-914FF6499F3A}" presName="horzTwo" presStyleCnt="0"/>
      <dgm:spPr/>
    </dgm:pt>
  </dgm:ptLst>
  <dgm:cxnLst>
    <dgm:cxn modelId="{E726C022-546D-4CCA-A7BE-6C9C4C61841B}" srcId="{2A274E72-4D25-4F6E-AFEC-1B023509DD65}" destId="{C26C1C8B-3011-4216-883B-59441C490A62}" srcOrd="0" destOrd="0" parTransId="{9E850DC1-9EDB-45B7-BB0F-0C95AD4AE0E5}" sibTransId="{66C4408B-B28A-426F-A497-D87D63B47FD1}"/>
    <dgm:cxn modelId="{D1701B40-BF68-4420-B1C0-19AF1FEF9ABF}" srcId="{2A274E72-4D25-4F6E-AFEC-1B023509DD65}" destId="{D7407FB4-052E-44EE-8A73-914FF6499F3A}" srcOrd="1" destOrd="0" parTransId="{448601AC-66A3-4D2B-9617-6AC6EEF5513F}" sibTransId="{AC8A4004-296D-4A07-8B2A-4BD0F712D0C6}"/>
    <dgm:cxn modelId="{5C45FE74-A7E2-4564-B036-CD9C99102D3A}" type="presOf" srcId="{2A274E72-4D25-4F6E-AFEC-1B023509DD65}" destId="{BB395E05-DBD9-4D6E-82EA-A65440391116}" srcOrd="0" destOrd="0" presId="urn:microsoft.com/office/officeart/2005/8/layout/hierarchy4"/>
    <dgm:cxn modelId="{A2A59D82-5781-4DF6-BE2F-CDE6B01698A1}" srcId="{45C72441-6C7F-4E6C-AAA4-BB2B733D8A29}" destId="{2A274E72-4D25-4F6E-AFEC-1B023509DD65}" srcOrd="0" destOrd="0" parTransId="{9DDC54F9-2CB7-4098-A709-6FE9DDD7A9DE}" sibTransId="{08CFE028-64D4-4357-84C9-677A2BF38552}"/>
    <dgm:cxn modelId="{6FA6B9B7-804F-41F1-9EDA-D3F74F409F5E}" type="presOf" srcId="{D7407FB4-052E-44EE-8A73-914FF6499F3A}" destId="{5AC49637-BAD0-4366-B2EE-47F7F5D9FCE4}" srcOrd="0" destOrd="0" presId="urn:microsoft.com/office/officeart/2005/8/layout/hierarchy4"/>
    <dgm:cxn modelId="{9AA7EFCD-163F-471C-967B-6A6D52C29C48}" type="presOf" srcId="{C26C1C8B-3011-4216-883B-59441C490A62}" destId="{9F3B4BA0-D592-4D8A-B8AA-EB19F547CAEA}" srcOrd="0" destOrd="0" presId="urn:microsoft.com/office/officeart/2005/8/layout/hierarchy4"/>
    <dgm:cxn modelId="{835EA1D1-E525-409D-A60C-5EFB9FCF7FA9}" type="presOf" srcId="{45C72441-6C7F-4E6C-AAA4-BB2B733D8A29}" destId="{5DDFA9A2-8C6C-4191-A663-B4DB5C6C7DFF}" srcOrd="0" destOrd="0" presId="urn:microsoft.com/office/officeart/2005/8/layout/hierarchy4"/>
    <dgm:cxn modelId="{33510A16-594E-4654-87AA-B3BE1B8B9FE4}" type="presParOf" srcId="{5DDFA9A2-8C6C-4191-A663-B4DB5C6C7DFF}" destId="{16D9568F-6F22-43EB-9A0E-4E9A61274EDA}" srcOrd="0" destOrd="0" presId="urn:microsoft.com/office/officeart/2005/8/layout/hierarchy4"/>
    <dgm:cxn modelId="{1BC31484-1C8F-45FA-8D12-6C7BB261F3AC}" type="presParOf" srcId="{16D9568F-6F22-43EB-9A0E-4E9A61274EDA}" destId="{BB395E05-DBD9-4D6E-82EA-A65440391116}" srcOrd="0" destOrd="0" presId="urn:microsoft.com/office/officeart/2005/8/layout/hierarchy4"/>
    <dgm:cxn modelId="{F8B719C7-B9D6-49E5-97BD-77CAF23DB70F}" type="presParOf" srcId="{16D9568F-6F22-43EB-9A0E-4E9A61274EDA}" destId="{DDFDC6B1-9BA3-4FC0-AD63-7599664E42CF}" srcOrd="1" destOrd="0" presId="urn:microsoft.com/office/officeart/2005/8/layout/hierarchy4"/>
    <dgm:cxn modelId="{A352CA08-8393-482A-B4AA-D32F5A4BA4BB}" type="presParOf" srcId="{16D9568F-6F22-43EB-9A0E-4E9A61274EDA}" destId="{ABD05DA2-2288-42E9-9601-E5885F1FAA57}" srcOrd="2" destOrd="0" presId="urn:microsoft.com/office/officeart/2005/8/layout/hierarchy4"/>
    <dgm:cxn modelId="{B0C50F26-DD69-4AB6-9A98-75BFBE1BA1A2}" type="presParOf" srcId="{ABD05DA2-2288-42E9-9601-E5885F1FAA57}" destId="{C06814D9-0D8C-47E6-9DB1-DA9C3F9FEFE9}" srcOrd="0" destOrd="0" presId="urn:microsoft.com/office/officeart/2005/8/layout/hierarchy4"/>
    <dgm:cxn modelId="{FFA1036C-D8C5-4D7B-878A-41879A66A218}" type="presParOf" srcId="{C06814D9-0D8C-47E6-9DB1-DA9C3F9FEFE9}" destId="{9F3B4BA0-D592-4D8A-B8AA-EB19F547CAEA}" srcOrd="0" destOrd="0" presId="urn:microsoft.com/office/officeart/2005/8/layout/hierarchy4"/>
    <dgm:cxn modelId="{75516AA4-7864-44B2-9E81-E16520F08D84}" type="presParOf" srcId="{C06814D9-0D8C-47E6-9DB1-DA9C3F9FEFE9}" destId="{D38072B1-1D1B-487F-AA2E-552F1936CA46}" srcOrd="1" destOrd="0" presId="urn:microsoft.com/office/officeart/2005/8/layout/hierarchy4"/>
    <dgm:cxn modelId="{FB7038B0-E550-412B-92DD-48D37ADAE996}" type="presParOf" srcId="{ABD05DA2-2288-42E9-9601-E5885F1FAA57}" destId="{A7DF68AA-867C-41F1-BAFC-D86AE3D0FFFD}" srcOrd="1" destOrd="0" presId="urn:microsoft.com/office/officeart/2005/8/layout/hierarchy4"/>
    <dgm:cxn modelId="{176122FE-7008-4657-AC80-32051700BE32}" type="presParOf" srcId="{ABD05DA2-2288-42E9-9601-E5885F1FAA57}" destId="{2F2F2C16-88C3-4C48-8CAB-967C4473F467}" srcOrd="2" destOrd="0" presId="urn:microsoft.com/office/officeart/2005/8/layout/hierarchy4"/>
    <dgm:cxn modelId="{E2360236-26E7-4B66-B291-F05F538745FE}" type="presParOf" srcId="{2F2F2C16-88C3-4C48-8CAB-967C4473F467}" destId="{5AC49637-BAD0-4366-B2EE-47F7F5D9FCE4}" srcOrd="0" destOrd="0" presId="urn:microsoft.com/office/officeart/2005/8/layout/hierarchy4"/>
    <dgm:cxn modelId="{B47B7B35-D290-40A2-B360-363AD2E428DB}" type="presParOf" srcId="{2F2F2C16-88C3-4C48-8CAB-967C4473F467}" destId="{2C14C886-DDA5-47C2-9FDB-4842326AB3ED}" srcOrd="1" destOrd="0" presId="urn:microsoft.com/office/officeart/2005/8/layout/hierarchy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93EFED0C-3DBD-4A30-80C9-FE177827A6D2}" type="doc">
      <dgm:prSet loTypeId="urn:microsoft.com/office/officeart/2008/layout/RadialCluster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7DFBE71E-DCFC-4697-A02D-FC6BD8B75A10}">
      <dgm:prSet phldrT="[Текст]" custT="1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2200" b="0" dirty="0">
              <a:latin typeface="Times New Roman" panose="02020603050405020304" pitchFamily="18" charset="0"/>
              <a:cs typeface="Times New Roman" panose="02020603050405020304" pitchFamily="18" charset="0"/>
            </a:rPr>
            <a:t>Деление слов на слоги</a:t>
          </a:r>
        </a:p>
      </dgm:t>
    </dgm:pt>
    <dgm:pt modelId="{36EF7DDA-CD8A-4F3C-A887-D34F20BF79F3}" type="parTrans" cxnId="{EA227F75-B807-483E-B13C-1D2BD649708C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D3D52D6-1DC7-4FC5-A33C-A7E1EF9FEAFA}" type="sibTrans" cxnId="{EA227F75-B807-483E-B13C-1D2BD649708C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C28EF415-62EE-459E-9E46-09B811D035A7}">
      <dgm:prSet phldrT="[Текст]" custT="1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2200" b="0" dirty="0">
              <a:latin typeface="Times New Roman" panose="02020603050405020304" pitchFamily="18" charset="0"/>
              <a:cs typeface="Times New Roman" panose="02020603050405020304" pitchFamily="18" charset="0"/>
            </a:rPr>
            <a:t>Прохлопай слова</a:t>
          </a:r>
        </a:p>
      </dgm:t>
    </dgm:pt>
    <dgm:pt modelId="{83D6B506-8BEF-4E53-86E8-82B6DFBBAC5C}" type="parTrans" cxnId="{D5ED9BA4-7BCE-4ABA-BD4D-E04DEA95756D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E9B00B78-6483-4AAD-B56C-A5B9CCDC31AD}" type="sibTrans" cxnId="{D5ED9BA4-7BCE-4ABA-BD4D-E04DEA95756D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26DC7603-9B6F-43DD-9D2D-B88AB885C477}">
      <dgm:prSet phldrT="[Текст]" custT="1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2200" b="0" dirty="0">
              <a:latin typeface="Times New Roman" panose="02020603050405020304" pitchFamily="18" charset="0"/>
              <a:cs typeface="Times New Roman" panose="02020603050405020304" pitchFamily="18" charset="0"/>
            </a:rPr>
            <a:t>Подскажи конец слова</a:t>
          </a:r>
        </a:p>
      </dgm:t>
    </dgm:pt>
    <dgm:pt modelId="{837AE5E7-F9C8-4BA9-9BBC-80840FA6B2F5}" type="parTrans" cxnId="{3F654A89-9051-4381-915D-6379A36DA507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7B6DDBB-981B-47F6-9466-2BCAE18D9E4E}" type="sibTrans" cxnId="{3F654A89-9051-4381-915D-6379A36DA507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B516A73-F35D-47A1-A5F7-CEE3B6E24551}">
      <dgm:prSet phldrT="[Текст]" custT="1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2200" b="0" dirty="0">
              <a:latin typeface="Times New Roman" panose="02020603050405020304" pitchFamily="18" charset="0"/>
              <a:cs typeface="Times New Roman" panose="02020603050405020304" pitchFamily="18" charset="0"/>
            </a:rPr>
            <a:t>Выдели первый слог</a:t>
          </a:r>
        </a:p>
      </dgm:t>
    </dgm:pt>
    <dgm:pt modelId="{07344CB8-970A-4B74-8669-CDB82F8ED7DC}" type="parTrans" cxnId="{E5F54411-675E-4C98-8D98-FCEA347A3F74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D286A41-EA2D-408E-9D4B-AABD2FB269DC}" type="sibTrans" cxnId="{E5F54411-675E-4C98-8D98-FCEA347A3F74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3975D084-32DF-49EC-9344-A6B275C1655A}">
      <dgm:prSet phldrT="[Текст]" custT="1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2200" b="0" dirty="0">
              <a:latin typeface="Times New Roman" panose="02020603050405020304" pitchFamily="18" charset="0"/>
              <a:cs typeface="Times New Roman" panose="02020603050405020304" pitchFamily="18" charset="0"/>
            </a:rPr>
            <a:t>Подбор слов к слоговым схемам</a:t>
          </a:r>
        </a:p>
      </dgm:t>
    </dgm:pt>
    <dgm:pt modelId="{711DB9B2-6C54-4EDF-852B-6224B8A832AD}" type="parTrans" cxnId="{ED8D2C62-7025-4D25-9F16-EC57CF6D6DDD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CA12095-05FC-422B-82B6-C939463288A0}" type="sibTrans" cxnId="{ED8D2C62-7025-4D25-9F16-EC57CF6D6DDD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6527928D-694A-4A2E-92DF-A2077AB2F9CB}">
      <dgm:prSet phldrT="[Текст]" custT="1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2200" b="0" dirty="0">
              <a:latin typeface="Times New Roman" panose="02020603050405020304" pitchFamily="18" charset="0"/>
              <a:cs typeface="Times New Roman" panose="02020603050405020304" pitchFamily="18" charset="0"/>
            </a:rPr>
            <a:t>Составление слов из слогов</a:t>
          </a:r>
        </a:p>
      </dgm:t>
    </dgm:pt>
    <dgm:pt modelId="{F62875D1-7097-484F-93C0-CE5B00DFB8A2}" type="parTrans" cxnId="{E84D1188-2F9B-4DB2-AB99-023875E550B9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D1A254B5-35AF-4027-A1C2-7CF64C61F5CA}" type="sibTrans" cxnId="{E84D1188-2F9B-4DB2-AB99-023875E550B9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80FC794-8D51-421E-B4F0-E4D89FBA2EB3}">
      <dgm:prSet phldrT="[Текст]" custT="1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2200" b="0" dirty="0">
              <a:latin typeface="Times New Roman" panose="02020603050405020304" pitchFamily="18" charset="0"/>
              <a:cs typeface="Times New Roman" panose="02020603050405020304" pitchFamily="18" charset="0"/>
            </a:rPr>
            <a:t>Поломки слов</a:t>
          </a:r>
        </a:p>
      </dgm:t>
    </dgm:pt>
    <dgm:pt modelId="{648A6DC7-6925-4663-8520-E4FD7B9117F9}" type="parTrans" cxnId="{435EF764-3964-46EC-8701-DB9D86E16C81}">
      <dgm:prSet/>
      <dgm:spPr/>
      <dgm:t>
        <a:bodyPr/>
        <a:lstStyle/>
        <a:p>
          <a:endParaRPr lang="ru-RU"/>
        </a:p>
      </dgm:t>
    </dgm:pt>
    <dgm:pt modelId="{F288EABA-84D2-4BB8-9E0B-0D68233BBEB7}" type="sibTrans" cxnId="{435EF764-3964-46EC-8701-DB9D86E16C81}">
      <dgm:prSet/>
      <dgm:spPr/>
      <dgm:t>
        <a:bodyPr/>
        <a:lstStyle/>
        <a:p>
          <a:endParaRPr lang="ru-RU"/>
        </a:p>
      </dgm:t>
    </dgm:pt>
    <dgm:pt modelId="{15F662D2-1867-434B-AF8C-AE27FCF171BB}" type="pres">
      <dgm:prSet presAssocID="{93EFED0C-3DBD-4A30-80C9-FE177827A6D2}" presName="Name0" presStyleCnt="0">
        <dgm:presLayoutVars>
          <dgm:chMax val="1"/>
          <dgm:chPref val="1"/>
          <dgm:dir/>
          <dgm:animOne val="branch"/>
          <dgm:animLvl val="lvl"/>
        </dgm:presLayoutVars>
      </dgm:prSet>
      <dgm:spPr/>
    </dgm:pt>
    <dgm:pt modelId="{C00DA4E6-7FBF-4932-82DC-A4C850815428}" type="pres">
      <dgm:prSet presAssocID="{7DFBE71E-DCFC-4697-A02D-FC6BD8B75A10}" presName="singleCycle" presStyleCnt="0"/>
      <dgm:spPr/>
    </dgm:pt>
    <dgm:pt modelId="{C5FB2546-6CB6-4BA1-A6E4-DAF8C1179441}" type="pres">
      <dgm:prSet presAssocID="{7DFBE71E-DCFC-4697-A02D-FC6BD8B75A10}" presName="singleCenter" presStyleLbl="node1" presStyleIdx="0" presStyleCnt="7" custScaleX="135965">
        <dgm:presLayoutVars>
          <dgm:chMax val="7"/>
          <dgm:chPref val="7"/>
        </dgm:presLayoutVars>
      </dgm:prSet>
      <dgm:spPr/>
    </dgm:pt>
    <dgm:pt modelId="{68002742-B637-4074-A131-5C5187A62635}" type="pres">
      <dgm:prSet presAssocID="{83D6B506-8BEF-4E53-86E8-82B6DFBBAC5C}" presName="Name56" presStyleLbl="parChTrans1D2" presStyleIdx="0" presStyleCnt="6"/>
      <dgm:spPr/>
    </dgm:pt>
    <dgm:pt modelId="{DBAA6122-A451-48F8-9D9D-97615F4EF2B9}" type="pres">
      <dgm:prSet presAssocID="{C28EF415-62EE-459E-9E46-09B811D035A7}" presName="text0" presStyleLbl="node1" presStyleIdx="1" presStyleCnt="7" custScaleX="193001">
        <dgm:presLayoutVars>
          <dgm:bulletEnabled val="1"/>
        </dgm:presLayoutVars>
      </dgm:prSet>
      <dgm:spPr/>
    </dgm:pt>
    <dgm:pt modelId="{B913FBE8-745A-4C02-9D20-704D6758CE26}" type="pres">
      <dgm:prSet presAssocID="{837AE5E7-F9C8-4BA9-9BBC-80840FA6B2F5}" presName="Name56" presStyleLbl="parChTrans1D2" presStyleIdx="1" presStyleCnt="6"/>
      <dgm:spPr/>
    </dgm:pt>
    <dgm:pt modelId="{4CEC4838-F2A0-4355-BADB-9D2FB629A0B5}" type="pres">
      <dgm:prSet presAssocID="{26DC7603-9B6F-43DD-9D2D-B88AB885C477}" presName="text0" presStyleLbl="node1" presStyleIdx="2" presStyleCnt="7" custScaleX="193001" custRadScaleRad="132988" custRadScaleInc="-21406">
        <dgm:presLayoutVars>
          <dgm:bulletEnabled val="1"/>
        </dgm:presLayoutVars>
      </dgm:prSet>
      <dgm:spPr/>
    </dgm:pt>
    <dgm:pt modelId="{E26DE877-649C-4AE7-A2E3-4DAA8931F958}" type="pres">
      <dgm:prSet presAssocID="{07344CB8-970A-4B74-8669-CDB82F8ED7DC}" presName="Name56" presStyleLbl="parChTrans1D2" presStyleIdx="2" presStyleCnt="6"/>
      <dgm:spPr/>
    </dgm:pt>
    <dgm:pt modelId="{325DE581-AE4B-49EA-B640-CF3C89DEC2C6}" type="pres">
      <dgm:prSet presAssocID="{5B516A73-F35D-47A1-A5F7-CEE3B6E24551}" presName="text0" presStyleLbl="node1" presStyleIdx="3" presStyleCnt="7" custScaleX="232278" custScaleY="129177" custRadScaleRad="135758" custRadScaleInc="-61223">
        <dgm:presLayoutVars>
          <dgm:bulletEnabled val="1"/>
        </dgm:presLayoutVars>
      </dgm:prSet>
      <dgm:spPr/>
    </dgm:pt>
    <dgm:pt modelId="{14906DE1-5B82-452A-93C0-DD31311AC9D6}" type="pres">
      <dgm:prSet presAssocID="{711DB9B2-6C54-4EDF-852B-6224B8A832AD}" presName="Name56" presStyleLbl="parChTrans1D2" presStyleIdx="3" presStyleCnt="6"/>
      <dgm:spPr/>
    </dgm:pt>
    <dgm:pt modelId="{727B368E-8FD4-4391-A81F-DE65D01D2475}" type="pres">
      <dgm:prSet presAssocID="{3975D084-32DF-49EC-9344-A6B275C1655A}" presName="text0" presStyleLbl="node1" presStyleIdx="4" presStyleCnt="7" custScaleX="232278" custScaleY="129177" custRadScaleRad="100028" custRadScaleInc="4664">
        <dgm:presLayoutVars>
          <dgm:bulletEnabled val="1"/>
        </dgm:presLayoutVars>
      </dgm:prSet>
      <dgm:spPr/>
    </dgm:pt>
    <dgm:pt modelId="{C5141393-7BE9-4614-AB33-5EC5A5B3541B}" type="pres">
      <dgm:prSet presAssocID="{F62875D1-7097-484F-93C0-CE5B00DFB8A2}" presName="Name56" presStyleLbl="parChTrans1D2" presStyleIdx="4" presStyleCnt="6"/>
      <dgm:spPr/>
    </dgm:pt>
    <dgm:pt modelId="{0E4EAC3C-9CC0-4060-81B7-32B2F3F62C2F}" type="pres">
      <dgm:prSet presAssocID="{6527928D-694A-4A2E-92DF-A2077AB2F9CB}" presName="text0" presStyleLbl="node1" presStyleIdx="5" presStyleCnt="7" custScaleX="193001" custRadScaleRad="126082" custRadScaleInc="55936">
        <dgm:presLayoutVars>
          <dgm:bulletEnabled val="1"/>
        </dgm:presLayoutVars>
      </dgm:prSet>
      <dgm:spPr/>
    </dgm:pt>
    <dgm:pt modelId="{2B972AF8-32A2-4FC6-90ED-F2513336AE30}" type="pres">
      <dgm:prSet presAssocID="{648A6DC7-6925-4663-8520-E4FD7B9117F9}" presName="Name56" presStyleLbl="parChTrans1D2" presStyleIdx="5" presStyleCnt="6"/>
      <dgm:spPr/>
    </dgm:pt>
    <dgm:pt modelId="{EF04CCCA-CBC2-401C-99B1-5D86DB99C5F2}" type="pres">
      <dgm:prSet presAssocID="{580FC794-8D51-421E-B4F0-E4D89FBA2EB3}" presName="text0" presStyleLbl="node1" presStyleIdx="6" presStyleCnt="7" custScaleX="188035" custRadScaleRad="139945" custRadScaleInc="-15203">
        <dgm:presLayoutVars>
          <dgm:bulletEnabled val="1"/>
        </dgm:presLayoutVars>
      </dgm:prSet>
      <dgm:spPr/>
    </dgm:pt>
  </dgm:ptLst>
  <dgm:cxnLst>
    <dgm:cxn modelId="{F845D008-B26B-44CB-B6E2-D8B6CC8F0562}" type="presOf" srcId="{C28EF415-62EE-459E-9E46-09B811D035A7}" destId="{DBAA6122-A451-48F8-9D9D-97615F4EF2B9}" srcOrd="0" destOrd="0" presId="urn:microsoft.com/office/officeart/2008/layout/RadialCluster"/>
    <dgm:cxn modelId="{F5D3C90A-F41C-426B-AEFC-7D816580E616}" type="presOf" srcId="{93EFED0C-3DBD-4A30-80C9-FE177827A6D2}" destId="{15F662D2-1867-434B-AF8C-AE27FCF171BB}" srcOrd="0" destOrd="0" presId="urn:microsoft.com/office/officeart/2008/layout/RadialCluster"/>
    <dgm:cxn modelId="{E5F54411-675E-4C98-8D98-FCEA347A3F74}" srcId="{7DFBE71E-DCFC-4697-A02D-FC6BD8B75A10}" destId="{5B516A73-F35D-47A1-A5F7-CEE3B6E24551}" srcOrd="2" destOrd="0" parTransId="{07344CB8-970A-4B74-8669-CDB82F8ED7DC}" sibTransId="{4D286A41-EA2D-408E-9D4B-AABD2FB269DC}"/>
    <dgm:cxn modelId="{4F84C619-4E60-4A37-9117-EE21EA5FC8A8}" type="presOf" srcId="{6527928D-694A-4A2E-92DF-A2077AB2F9CB}" destId="{0E4EAC3C-9CC0-4060-81B7-32B2F3F62C2F}" srcOrd="0" destOrd="0" presId="urn:microsoft.com/office/officeart/2008/layout/RadialCluster"/>
    <dgm:cxn modelId="{D7B77533-E93F-4B47-963D-F0E33E160957}" type="presOf" srcId="{26DC7603-9B6F-43DD-9D2D-B88AB885C477}" destId="{4CEC4838-F2A0-4355-BADB-9D2FB629A0B5}" srcOrd="0" destOrd="0" presId="urn:microsoft.com/office/officeart/2008/layout/RadialCluster"/>
    <dgm:cxn modelId="{56A7C738-5AEC-4F4C-9A25-CD9DEBFBD754}" type="presOf" srcId="{83D6B506-8BEF-4E53-86E8-82B6DFBBAC5C}" destId="{68002742-B637-4074-A131-5C5187A62635}" srcOrd="0" destOrd="0" presId="urn:microsoft.com/office/officeart/2008/layout/RadialCluster"/>
    <dgm:cxn modelId="{ED8D2C62-7025-4D25-9F16-EC57CF6D6DDD}" srcId="{7DFBE71E-DCFC-4697-A02D-FC6BD8B75A10}" destId="{3975D084-32DF-49EC-9344-A6B275C1655A}" srcOrd="3" destOrd="0" parTransId="{711DB9B2-6C54-4EDF-852B-6224B8A832AD}" sibTransId="{7CA12095-05FC-422B-82B6-C939463288A0}"/>
    <dgm:cxn modelId="{435EF764-3964-46EC-8701-DB9D86E16C81}" srcId="{7DFBE71E-DCFC-4697-A02D-FC6BD8B75A10}" destId="{580FC794-8D51-421E-B4F0-E4D89FBA2EB3}" srcOrd="5" destOrd="0" parTransId="{648A6DC7-6925-4663-8520-E4FD7B9117F9}" sibTransId="{F288EABA-84D2-4BB8-9E0B-0D68233BBEB7}"/>
    <dgm:cxn modelId="{2C3AB645-5071-4E67-B42E-C9CBECBCBA0C}" type="presOf" srcId="{7DFBE71E-DCFC-4697-A02D-FC6BD8B75A10}" destId="{C5FB2546-6CB6-4BA1-A6E4-DAF8C1179441}" srcOrd="0" destOrd="0" presId="urn:microsoft.com/office/officeart/2008/layout/RadialCluster"/>
    <dgm:cxn modelId="{CD634972-BB90-45F7-BBBE-4C4FFF08B715}" type="presOf" srcId="{F62875D1-7097-484F-93C0-CE5B00DFB8A2}" destId="{C5141393-7BE9-4614-AB33-5EC5A5B3541B}" srcOrd="0" destOrd="0" presId="urn:microsoft.com/office/officeart/2008/layout/RadialCluster"/>
    <dgm:cxn modelId="{EA227F75-B807-483E-B13C-1D2BD649708C}" srcId="{93EFED0C-3DBD-4A30-80C9-FE177827A6D2}" destId="{7DFBE71E-DCFC-4697-A02D-FC6BD8B75A10}" srcOrd="0" destOrd="0" parTransId="{36EF7DDA-CD8A-4F3C-A887-D34F20BF79F3}" sibTransId="{4D3D52D6-1DC7-4FC5-A33C-A7E1EF9FEAFA}"/>
    <dgm:cxn modelId="{F258B956-CF18-49EA-AC89-0EC02323DB9B}" type="presOf" srcId="{580FC794-8D51-421E-B4F0-E4D89FBA2EB3}" destId="{EF04CCCA-CBC2-401C-99B1-5D86DB99C5F2}" srcOrd="0" destOrd="0" presId="urn:microsoft.com/office/officeart/2008/layout/RadialCluster"/>
    <dgm:cxn modelId="{30E76386-B047-4617-95C5-3713DBB86A05}" type="presOf" srcId="{648A6DC7-6925-4663-8520-E4FD7B9117F9}" destId="{2B972AF8-32A2-4FC6-90ED-F2513336AE30}" srcOrd="0" destOrd="0" presId="urn:microsoft.com/office/officeart/2008/layout/RadialCluster"/>
    <dgm:cxn modelId="{E84D1188-2F9B-4DB2-AB99-023875E550B9}" srcId="{7DFBE71E-DCFC-4697-A02D-FC6BD8B75A10}" destId="{6527928D-694A-4A2E-92DF-A2077AB2F9CB}" srcOrd="4" destOrd="0" parTransId="{F62875D1-7097-484F-93C0-CE5B00DFB8A2}" sibTransId="{D1A254B5-35AF-4027-A1C2-7CF64C61F5CA}"/>
    <dgm:cxn modelId="{3F654A89-9051-4381-915D-6379A36DA507}" srcId="{7DFBE71E-DCFC-4697-A02D-FC6BD8B75A10}" destId="{26DC7603-9B6F-43DD-9D2D-B88AB885C477}" srcOrd="1" destOrd="0" parTransId="{837AE5E7-F9C8-4BA9-9BBC-80840FA6B2F5}" sibTransId="{F7B6DDBB-981B-47F6-9466-2BCAE18D9E4E}"/>
    <dgm:cxn modelId="{4564EC8D-FE49-4A06-B7F9-C72A3B8F7633}" type="presOf" srcId="{5B516A73-F35D-47A1-A5F7-CEE3B6E24551}" destId="{325DE581-AE4B-49EA-B640-CF3C89DEC2C6}" srcOrd="0" destOrd="0" presId="urn:microsoft.com/office/officeart/2008/layout/RadialCluster"/>
    <dgm:cxn modelId="{C14D7D90-E990-4920-B302-22E1B475DDCB}" type="presOf" srcId="{837AE5E7-F9C8-4BA9-9BBC-80840FA6B2F5}" destId="{B913FBE8-745A-4C02-9D20-704D6758CE26}" srcOrd="0" destOrd="0" presId="urn:microsoft.com/office/officeart/2008/layout/RadialCluster"/>
    <dgm:cxn modelId="{D5ED9BA4-7BCE-4ABA-BD4D-E04DEA95756D}" srcId="{7DFBE71E-DCFC-4697-A02D-FC6BD8B75A10}" destId="{C28EF415-62EE-459E-9E46-09B811D035A7}" srcOrd="0" destOrd="0" parTransId="{83D6B506-8BEF-4E53-86E8-82B6DFBBAC5C}" sibTransId="{E9B00B78-6483-4AAD-B56C-A5B9CCDC31AD}"/>
    <dgm:cxn modelId="{AD9272A5-A4A3-4427-B745-27028F7787BC}" type="presOf" srcId="{711DB9B2-6C54-4EDF-852B-6224B8A832AD}" destId="{14906DE1-5B82-452A-93C0-DD31311AC9D6}" srcOrd="0" destOrd="0" presId="urn:microsoft.com/office/officeart/2008/layout/RadialCluster"/>
    <dgm:cxn modelId="{E84DD0C4-9D86-4F97-8798-B8DD7C3C2F1D}" type="presOf" srcId="{3975D084-32DF-49EC-9344-A6B275C1655A}" destId="{727B368E-8FD4-4391-A81F-DE65D01D2475}" srcOrd="0" destOrd="0" presId="urn:microsoft.com/office/officeart/2008/layout/RadialCluster"/>
    <dgm:cxn modelId="{141FF2CA-AA30-470D-98BF-93E61B5B1F59}" type="presOf" srcId="{07344CB8-970A-4B74-8669-CDB82F8ED7DC}" destId="{E26DE877-649C-4AE7-A2E3-4DAA8931F958}" srcOrd="0" destOrd="0" presId="urn:microsoft.com/office/officeart/2008/layout/RadialCluster"/>
    <dgm:cxn modelId="{22C8AF49-AA24-42B4-82A5-7D623FC8879D}" type="presParOf" srcId="{15F662D2-1867-434B-AF8C-AE27FCF171BB}" destId="{C00DA4E6-7FBF-4932-82DC-A4C850815428}" srcOrd="0" destOrd="0" presId="urn:microsoft.com/office/officeart/2008/layout/RadialCluster"/>
    <dgm:cxn modelId="{112D0366-FC60-4862-8694-29B60EA86600}" type="presParOf" srcId="{C00DA4E6-7FBF-4932-82DC-A4C850815428}" destId="{C5FB2546-6CB6-4BA1-A6E4-DAF8C1179441}" srcOrd="0" destOrd="0" presId="urn:microsoft.com/office/officeart/2008/layout/RadialCluster"/>
    <dgm:cxn modelId="{8A219557-5E31-42FB-8EFC-7B6B4CB664DA}" type="presParOf" srcId="{C00DA4E6-7FBF-4932-82DC-A4C850815428}" destId="{68002742-B637-4074-A131-5C5187A62635}" srcOrd="1" destOrd="0" presId="urn:microsoft.com/office/officeart/2008/layout/RadialCluster"/>
    <dgm:cxn modelId="{B01AED1E-E130-41A7-86F4-275B85CB730F}" type="presParOf" srcId="{C00DA4E6-7FBF-4932-82DC-A4C850815428}" destId="{DBAA6122-A451-48F8-9D9D-97615F4EF2B9}" srcOrd="2" destOrd="0" presId="urn:microsoft.com/office/officeart/2008/layout/RadialCluster"/>
    <dgm:cxn modelId="{6B929C1F-CAAC-4C55-9CB0-5852C8B96396}" type="presParOf" srcId="{C00DA4E6-7FBF-4932-82DC-A4C850815428}" destId="{B913FBE8-745A-4C02-9D20-704D6758CE26}" srcOrd="3" destOrd="0" presId="urn:microsoft.com/office/officeart/2008/layout/RadialCluster"/>
    <dgm:cxn modelId="{48EDA484-AA4D-4215-A9D3-085C3972AEDD}" type="presParOf" srcId="{C00DA4E6-7FBF-4932-82DC-A4C850815428}" destId="{4CEC4838-F2A0-4355-BADB-9D2FB629A0B5}" srcOrd="4" destOrd="0" presId="urn:microsoft.com/office/officeart/2008/layout/RadialCluster"/>
    <dgm:cxn modelId="{E877020A-1222-4D16-98FA-8C0EB01F5A86}" type="presParOf" srcId="{C00DA4E6-7FBF-4932-82DC-A4C850815428}" destId="{E26DE877-649C-4AE7-A2E3-4DAA8931F958}" srcOrd="5" destOrd="0" presId="urn:microsoft.com/office/officeart/2008/layout/RadialCluster"/>
    <dgm:cxn modelId="{BC481D0E-5276-41B6-9558-7F11DA06CAAC}" type="presParOf" srcId="{C00DA4E6-7FBF-4932-82DC-A4C850815428}" destId="{325DE581-AE4B-49EA-B640-CF3C89DEC2C6}" srcOrd="6" destOrd="0" presId="urn:microsoft.com/office/officeart/2008/layout/RadialCluster"/>
    <dgm:cxn modelId="{F2AD9126-37C8-41C8-9AD1-27855C51C6E5}" type="presParOf" srcId="{C00DA4E6-7FBF-4932-82DC-A4C850815428}" destId="{14906DE1-5B82-452A-93C0-DD31311AC9D6}" srcOrd="7" destOrd="0" presId="urn:microsoft.com/office/officeart/2008/layout/RadialCluster"/>
    <dgm:cxn modelId="{480AD3C2-9BA7-4439-A4D1-9F0B80898462}" type="presParOf" srcId="{C00DA4E6-7FBF-4932-82DC-A4C850815428}" destId="{727B368E-8FD4-4391-A81F-DE65D01D2475}" srcOrd="8" destOrd="0" presId="urn:microsoft.com/office/officeart/2008/layout/RadialCluster"/>
    <dgm:cxn modelId="{040D4219-2D12-466B-8EEE-F709F4E34834}" type="presParOf" srcId="{C00DA4E6-7FBF-4932-82DC-A4C850815428}" destId="{C5141393-7BE9-4614-AB33-5EC5A5B3541B}" srcOrd="9" destOrd="0" presId="urn:microsoft.com/office/officeart/2008/layout/RadialCluster"/>
    <dgm:cxn modelId="{872A3ED4-EBB0-4F93-81D5-1CD244AAA28D}" type="presParOf" srcId="{C00DA4E6-7FBF-4932-82DC-A4C850815428}" destId="{0E4EAC3C-9CC0-4060-81B7-32B2F3F62C2F}" srcOrd="10" destOrd="0" presId="urn:microsoft.com/office/officeart/2008/layout/RadialCluster"/>
    <dgm:cxn modelId="{59A9FCCC-6EF0-43D6-AC49-E9987F1AA19C}" type="presParOf" srcId="{C00DA4E6-7FBF-4932-82DC-A4C850815428}" destId="{2B972AF8-32A2-4FC6-90ED-F2513336AE30}" srcOrd="11" destOrd="0" presId="urn:microsoft.com/office/officeart/2008/layout/RadialCluster"/>
    <dgm:cxn modelId="{BEE0CD0B-5956-457F-AFC7-4A69618B71FC}" type="presParOf" srcId="{C00DA4E6-7FBF-4932-82DC-A4C850815428}" destId="{EF04CCCA-CBC2-401C-99B1-5D86DB99C5F2}" srcOrd="12" destOrd="0" presId="urn:microsoft.com/office/officeart/2008/layout/RadialCluster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32725BA7-ADFA-4168-AD85-20C3B95D3B64}" type="doc">
      <dgm:prSet loTypeId="urn:microsoft.com/office/officeart/2008/layout/LinedList" loCatId="list" qsTypeId="urn:microsoft.com/office/officeart/2005/8/quickstyle/simple3" qsCatId="simple" csTypeId="urn:microsoft.com/office/officeart/2005/8/colors/accent5_2" csCatId="accent5"/>
      <dgm:spPr/>
      <dgm:t>
        <a:bodyPr/>
        <a:lstStyle/>
        <a:p>
          <a:endParaRPr lang="en-US"/>
        </a:p>
      </dgm:t>
    </dgm:pt>
    <dgm:pt modelId="{8CA9A5CB-4776-448A-BCA6-5A6908BD6C5A}">
      <dgm:prSet/>
      <dgm:spPr/>
      <dgm:t>
        <a:bodyPr/>
        <a:lstStyle/>
        <a:p>
          <a:endParaRPr lang="en-US"/>
        </a:p>
      </dgm:t>
    </dgm:pt>
    <dgm:pt modelId="{8150608E-5776-4672-99FA-43B52CC3F4F1}" type="parTrans" cxnId="{5143BC45-062F-4899-814C-439F8EEB6232}">
      <dgm:prSet/>
      <dgm:spPr/>
      <dgm:t>
        <a:bodyPr/>
        <a:lstStyle/>
        <a:p>
          <a:endParaRPr lang="en-US"/>
        </a:p>
      </dgm:t>
    </dgm:pt>
    <dgm:pt modelId="{25E734A6-91E0-4B63-9D24-EDCE7697DA7E}" type="sibTrans" cxnId="{5143BC45-062F-4899-814C-439F8EEB6232}">
      <dgm:prSet/>
      <dgm:spPr/>
      <dgm:t>
        <a:bodyPr/>
        <a:lstStyle/>
        <a:p>
          <a:endParaRPr lang="en-US"/>
        </a:p>
      </dgm:t>
    </dgm:pt>
    <dgm:pt modelId="{1E124EF9-7DE4-46FB-97DE-90BF0463FDA7}">
      <dgm:prSet/>
      <dgm:spPr/>
      <dgm:t>
        <a:bodyPr/>
        <a:lstStyle/>
        <a:p>
          <a:r>
            <a:rPr lang="ru-RU"/>
            <a:t>Общую и мелкую моторику</a:t>
          </a:r>
          <a:endParaRPr lang="en-US"/>
        </a:p>
      </dgm:t>
    </dgm:pt>
    <dgm:pt modelId="{91B3C8FE-4C4D-45AC-97BF-F73C159E0853}" type="parTrans" cxnId="{C4608352-A793-4E69-B973-E96D102DFD42}">
      <dgm:prSet/>
      <dgm:spPr/>
      <dgm:t>
        <a:bodyPr/>
        <a:lstStyle/>
        <a:p>
          <a:endParaRPr lang="en-US"/>
        </a:p>
      </dgm:t>
    </dgm:pt>
    <dgm:pt modelId="{1DB9D821-77F7-4EC5-B460-5BA7264240D9}" type="sibTrans" cxnId="{C4608352-A793-4E69-B973-E96D102DFD42}">
      <dgm:prSet/>
      <dgm:spPr/>
      <dgm:t>
        <a:bodyPr/>
        <a:lstStyle/>
        <a:p>
          <a:endParaRPr lang="en-US"/>
        </a:p>
      </dgm:t>
    </dgm:pt>
    <dgm:pt modelId="{AA6BA297-395E-4DB1-BF74-C73B622F6FD0}">
      <dgm:prSet/>
      <dgm:spPr/>
      <dgm:t>
        <a:bodyPr/>
        <a:lstStyle/>
        <a:p>
          <a:r>
            <a:rPr lang="ru-RU"/>
            <a:t>Ориентировку в пространстве</a:t>
          </a:r>
          <a:endParaRPr lang="en-US"/>
        </a:p>
      </dgm:t>
    </dgm:pt>
    <dgm:pt modelId="{7CB26AEA-1D8E-414B-9B65-970E49A75ED9}" type="parTrans" cxnId="{7E68A4D7-9359-4516-B61D-4B45D34A3B86}">
      <dgm:prSet/>
      <dgm:spPr/>
      <dgm:t>
        <a:bodyPr/>
        <a:lstStyle/>
        <a:p>
          <a:endParaRPr lang="en-US"/>
        </a:p>
      </dgm:t>
    </dgm:pt>
    <dgm:pt modelId="{0CE021A0-B726-45A1-9307-2AC58930FD93}" type="sibTrans" cxnId="{7E68A4D7-9359-4516-B61D-4B45D34A3B86}">
      <dgm:prSet/>
      <dgm:spPr/>
      <dgm:t>
        <a:bodyPr/>
        <a:lstStyle/>
        <a:p>
          <a:endParaRPr lang="en-US"/>
        </a:p>
      </dgm:t>
    </dgm:pt>
    <dgm:pt modelId="{47F30269-2EB2-4B9D-9A43-1C61E04D70A3}">
      <dgm:prSet/>
      <dgm:spPr/>
      <dgm:t>
        <a:bodyPr/>
        <a:lstStyle/>
        <a:p>
          <a:r>
            <a:rPr lang="ru-RU"/>
            <a:t>Зрительное восприятие </a:t>
          </a:r>
          <a:endParaRPr lang="en-US"/>
        </a:p>
      </dgm:t>
    </dgm:pt>
    <dgm:pt modelId="{84CDADEF-787E-407E-8AF0-756DBF79BC4B}" type="parTrans" cxnId="{00D7633B-99B2-4BBB-901D-99A791FA0359}">
      <dgm:prSet/>
      <dgm:spPr/>
      <dgm:t>
        <a:bodyPr/>
        <a:lstStyle/>
        <a:p>
          <a:endParaRPr lang="en-US"/>
        </a:p>
      </dgm:t>
    </dgm:pt>
    <dgm:pt modelId="{52C4796A-79C3-4881-B171-07A7B011ACB4}" type="sibTrans" cxnId="{00D7633B-99B2-4BBB-901D-99A791FA0359}">
      <dgm:prSet/>
      <dgm:spPr/>
      <dgm:t>
        <a:bodyPr/>
        <a:lstStyle/>
        <a:p>
          <a:endParaRPr lang="en-US"/>
        </a:p>
      </dgm:t>
    </dgm:pt>
    <dgm:pt modelId="{0F41B9D1-2067-4D3F-941D-3C4F33483D85}">
      <dgm:prSet/>
      <dgm:spPr/>
      <dgm:t>
        <a:bodyPr/>
        <a:lstStyle/>
        <a:p>
          <a:r>
            <a:rPr lang="ru-RU"/>
            <a:t>Конструктивный праксис</a:t>
          </a:r>
          <a:endParaRPr lang="en-US"/>
        </a:p>
      </dgm:t>
    </dgm:pt>
    <dgm:pt modelId="{93671B88-5EA4-4C78-9BCA-6CC5F7F568F3}" type="parTrans" cxnId="{D5B98D33-1E20-4EE7-B4FE-E49F0E8B67FC}">
      <dgm:prSet/>
      <dgm:spPr/>
      <dgm:t>
        <a:bodyPr/>
        <a:lstStyle/>
        <a:p>
          <a:endParaRPr lang="en-US"/>
        </a:p>
      </dgm:t>
    </dgm:pt>
    <dgm:pt modelId="{02AAEB58-9B93-4399-8707-C9E592774291}" type="sibTrans" cxnId="{D5B98D33-1E20-4EE7-B4FE-E49F0E8B67FC}">
      <dgm:prSet/>
      <dgm:spPr/>
      <dgm:t>
        <a:bodyPr/>
        <a:lstStyle/>
        <a:p>
          <a:endParaRPr lang="en-US"/>
        </a:p>
      </dgm:t>
    </dgm:pt>
    <dgm:pt modelId="{DFD4CC93-5CB1-482E-AB1F-FA5C1F0E2AF5}" type="pres">
      <dgm:prSet presAssocID="{32725BA7-ADFA-4168-AD85-20C3B95D3B64}" presName="vert0" presStyleCnt="0">
        <dgm:presLayoutVars>
          <dgm:dir/>
          <dgm:animOne val="branch"/>
          <dgm:animLvl val="lvl"/>
        </dgm:presLayoutVars>
      </dgm:prSet>
      <dgm:spPr/>
    </dgm:pt>
    <dgm:pt modelId="{DB9BF8B5-D074-42A9-BE42-E7FB6FF57D9F}" type="pres">
      <dgm:prSet presAssocID="{8CA9A5CB-4776-448A-BCA6-5A6908BD6C5A}" presName="thickLine" presStyleLbl="alignNode1" presStyleIdx="0" presStyleCnt="5"/>
      <dgm:spPr/>
    </dgm:pt>
    <dgm:pt modelId="{F0A63C44-365E-4496-B24B-6AC50E1EABD1}" type="pres">
      <dgm:prSet presAssocID="{8CA9A5CB-4776-448A-BCA6-5A6908BD6C5A}" presName="horz1" presStyleCnt="0"/>
      <dgm:spPr/>
    </dgm:pt>
    <dgm:pt modelId="{A4352150-97B7-4D8E-BB98-8E10A54A5216}" type="pres">
      <dgm:prSet presAssocID="{8CA9A5CB-4776-448A-BCA6-5A6908BD6C5A}" presName="tx1" presStyleLbl="revTx" presStyleIdx="0" presStyleCnt="5"/>
      <dgm:spPr/>
    </dgm:pt>
    <dgm:pt modelId="{195CAFC5-3C3B-4FB7-8F85-DF1F68019E2F}" type="pres">
      <dgm:prSet presAssocID="{8CA9A5CB-4776-448A-BCA6-5A6908BD6C5A}" presName="vert1" presStyleCnt="0"/>
      <dgm:spPr/>
    </dgm:pt>
    <dgm:pt modelId="{3C713FC1-A947-4D7C-BDF3-896010A498C9}" type="pres">
      <dgm:prSet presAssocID="{1E124EF9-7DE4-46FB-97DE-90BF0463FDA7}" presName="thickLine" presStyleLbl="alignNode1" presStyleIdx="1" presStyleCnt="5"/>
      <dgm:spPr/>
    </dgm:pt>
    <dgm:pt modelId="{8D66DFBA-72BA-44B2-9526-D4FF17226FEA}" type="pres">
      <dgm:prSet presAssocID="{1E124EF9-7DE4-46FB-97DE-90BF0463FDA7}" presName="horz1" presStyleCnt="0"/>
      <dgm:spPr/>
    </dgm:pt>
    <dgm:pt modelId="{A96939C3-958C-4FE8-A4D2-C74B600B22CC}" type="pres">
      <dgm:prSet presAssocID="{1E124EF9-7DE4-46FB-97DE-90BF0463FDA7}" presName="tx1" presStyleLbl="revTx" presStyleIdx="1" presStyleCnt="5"/>
      <dgm:spPr/>
    </dgm:pt>
    <dgm:pt modelId="{767F2622-BBE0-4939-B272-542D633C2AE1}" type="pres">
      <dgm:prSet presAssocID="{1E124EF9-7DE4-46FB-97DE-90BF0463FDA7}" presName="vert1" presStyleCnt="0"/>
      <dgm:spPr/>
    </dgm:pt>
    <dgm:pt modelId="{BF167925-9011-487E-8CDE-105C49A86C18}" type="pres">
      <dgm:prSet presAssocID="{AA6BA297-395E-4DB1-BF74-C73B622F6FD0}" presName="thickLine" presStyleLbl="alignNode1" presStyleIdx="2" presStyleCnt="5"/>
      <dgm:spPr/>
    </dgm:pt>
    <dgm:pt modelId="{DB93BA2B-6349-422C-A4CB-2E6D4BB79DD9}" type="pres">
      <dgm:prSet presAssocID="{AA6BA297-395E-4DB1-BF74-C73B622F6FD0}" presName="horz1" presStyleCnt="0"/>
      <dgm:spPr/>
    </dgm:pt>
    <dgm:pt modelId="{B8A41052-A0E7-4FE2-B2F4-618352CE8DC8}" type="pres">
      <dgm:prSet presAssocID="{AA6BA297-395E-4DB1-BF74-C73B622F6FD0}" presName="tx1" presStyleLbl="revTx" presStyleIdx="2" presStyleCnt="5"/>
      <dgm:spPr/>
    </dgm:pt>
    <dgm:pt modelId="{E5062D76-0F66-418C-8091-7E0FCA2FD31A}" type="pres">
      <dgm:prSet presAssocID="{AA6BA297-395E-4DB1-BF74-C73B622F6FD0}" presName="vert1" presStyleCnt="0"/>
      <dgm:spPr/>
    </dgm:pt>
    <dgm:pt modelId="{AB6544C5-3112-4293-BF89-ED2D5A99800F}" type="pres">
      <dgm:prSet presAssocID="{47F30269-2EB2-4B9D-9A43-1C61E04D70A3}" presName="thickLine" presStyleLbl="alignNode1" presStyleIdx="3" presStyleCnt="5"/>
      <dgm:spPr/>
    </dgm:pt>
    <dgm:pt modelId="{D51715D6-3C35-4698-81EE-78D20145FE26}" type="pres">
      <dgm:prSet presAssocID="{47F30269-2EB2-4B9D-9A43-1C61E04D70A3}" presName="horz1" presStyleCnt="0"/>
      <dgm:spPr/>
    </dgm:pt>
    <dgm:pt modelId="{FD47C484-EF20-46DF-88DB-B6B284D37AC9}" type="pres">
      <dgm:prSet presAssocID="{47F30269-2EB2-4B9D-9A43-1C61E04D70A3}" presName="tx1" presStyleLbl="revTx" presStyleIdx="3" presStyleCnt="5"/>
      <dgm:spPr/>
    </dgm:pt>
    <dgm:pt modelId="{1AA12617-6CBF-4D49-906D-C1516037B8EB}" type="pres">
      <dgm:prSet presAssocID="{47F30269-2EB2-4B9D-9A43-1C61E04D70A3}" presName="vert1" presStyleCnt="0"/>
      <dgm:spPr/>
    </dgm:pt>
    <dgm:pt modelId="{E95AC81C-D324-48E1-BF66-66075E4972F1}" type="pres">
      <dgm:prSet presAssocID="{0F41B9D1-2067-4D3F-941D-3C4F33483D85}" presName="thickLine" presStyleLbl="alignNode1" presStyleIdx="4" presStyleCnt="5"/>
      <dgm:spPr/>
    </dgm:pt>
    <dgm:pt modelId="{7751C01A-C735-4C68-B84F-D39319B4BC29}" type="pres">
      <dgm:prSet presAssocID="{0F41B9D1-2067-4D3F-941D-3C4F33483D85}" presName="horz1" presStyleCnt="0"/>
      <dgm:spPr/>
    </dgm:pt>
    <dgm:pt modelId="{7D037FFD-C22C-41BE-866B-8A826F4BDDD3}" type="pres">
      <dgm:prSet presAssocID="{0F41B9D1-2067-4D3F-941D-3C4F33483D85}" presName="tx1" presStyleLbl="revTx" presStyleIdx="4" presStyleCnt="5"/>
      <dgm:spPr/>
    </dgm:pt>
    <dgm:pt modelId="{307DAEAC-B3F9-4947-A73D-8569BD313356}" type="pres">
      <dgm:prSet presAssocID="{0F41B9D1-2067-4D3F-941D-3C4F33483D85}" presName="vert1" presStyleCnt="0"/>
      <dgm:spPr/>
    </dgm:pt>
  </dgm:ptLst>
  <dgm:cxnLst>
    <dgm:cxn modelId="{7EE64B0B-BA13-437A-A063-7BF4CEBF95E0}" type="presOf" srcId="{47F30269-2EB2-4B9D-9A43-1C61E04D70A3}" destId="{FD47C484-EF20-46DF-88DB-B6B284D37AC9}" srcOrd="0" destOrd="0" presId="urn:microsoft.com/office/officeart/2008/layout/LinedList"/>
    <dgm:cxn modelId="{D83FEB1F-ED14-4AF1-97FD-4C7C550F35C1}" type="presOf" srcId="{32725BA7-ADFA-4168-AD85-20C3B95D3B64}" destId="{DFD4CC93-5CB1-482E-AB1F-FA5C1F0E2AF5}" srcOrd="0" destOrd="0" presId="urn:microsoft.com/office/officeart/2008/layout/LinedList"/>
    <dgm:cxn modelId="{73D28E2D-C814-4617-9C75-3DBAA66C3F38}" type="presOf" srcId="{1E124EF9-7DE4-46FB-97DE-90BF0463FDA7}" destId="{A96939C3-958C-4FE8-A4D2-C74B600B22CC}" srcOrd="0" destOrd="0" presId="urn:microsoft.com/office/officeart/2008/layout/LinedList"/>
    <dgm:cxn modelId="{D5B98D33-1E20-4EE7-B4FE-E49F0E8B67FC}" srcId="{32725BA7-ADFA-4168-AD85-20C3B95D3B64}" destId="{0F41B9D1-2067-4D3F-941D-3C4F33483D85}" srcOrd="4" destOrd="0" parTransId="{93671B88-5EA4-4C78-9BCA-6CC5F7F568F3}" sibTransId="{02AAEB58-9B93-4399-8707-C9E592774291}"/>
    <dgm:cxn modelId="{00D7633B-99B2-4BBB-901D-99A791FA0359}" srcId="{32725BA7-ADFA-4168-AD85-20C3B95D3B64}" destId="{47F30269-2EB2-4B9D-9A43-1C61E04D70A3}" srcOrd="3" destOrd="0" parTransId="{84CDADEF-787E-407E-8AF0-756DBF79BC4B}" sibTransId="{52C4796A-79C3-4881-B171-07A7B011ACB4}"/>
    <dgm:cxn modelId="{3E64903D-F4E7-4744-A1B4-0E18F130DDDC}" type="presOf" srcId="{AA6BA297-395E-4DB1-BF74-C73B622F6FD0}" destId="{B8A41052-A0E7-4FE2-B2F4-618352CE8DC8}" srcOrd="0" destOrd="0" presId="urn:microsoft.com/office/officeart/2008/layout/LinedList"/>
    <dgm:cxn modelId="{B045683E-2C03-4D76-B9C3-8120D252B209}" type="presOf" srcId="{8CA9A5CB-4776-448A-BCA6-5A6908BD6C5A}" destId="{A4352150-97B7-4D8E-BB98-8E10A54A5216}" srcOrd="0" destOrd="0" presId="urn:microsoft.com/office/officeart/2008/layout/LinedList"/>
    <dgm:cxn modelId="{5143BC45-062F-4899-814C-439F8EEB6232}" srcId="{32725BA7-ADFA-4168-AD85-20C3B95D3B64}" destId="{8CA9A5CB-4776-448A-BCA6-5A6908BD6C5A}" srcOrd="0" destOrd="0" parTransId="{8150608E-5776-4672-99FA-43B52CC3F4F1}" sibTransId="{25E734A6-91E0-4B63-9D24-EDCE7697DA7E}"/>
    <dgm:cxn modelId="{C4608352-A793-4E69-B973-E96D102DFD42}" srcId="{32725BA7-ADFA-4168-AD85-20C3B95D3B64}" destId="{1E124EF9-7DE4-46FB-97DE-90BF0463FDA7}" srcOrd="1" destOrd="0" parTransId="{91B3C8FE-4C4D-45AC-97BF-F73C159E0853}" sibTransId="{1DB9D821-77F7-4EC5-B460-5BA7264240D9}"/>
    <dgm:cxn modelId="{18FBF08F-B607-4A75-9F8B-D0A079A929C8}" type="presOf" srcId="{0F41B9D1-2067-4D3F-941D-3C4F33483D85}" destId="{7D037FFD-C22C-41BE-866B-8A826F4BDDD3}" srcOrd="0" destOrd="0" presId="urn:microsoft.com/office/officeart/2008/layout/LinedList"/>
    <dgm:cxn modelId="{7E68A4D7-9359-4516-B61D-4B45D34A3B86}" srcId="{32725BA7-ADFA-4168-AD85-20C3B95D3B64}" destId="{AA6BA297-395E-4DB1-BF74-C73B622F6FD0}" srcOrd="2" destOrd="0" parTransId="{7CB26AEA-1D8E-414B-9B65-970E49A75ED9}" sibTransId="{0CE021A0-B726-45A1-9307-2AC58930FD93}"/>
    <dgm:cxn modelId="{F8191CDB-C9E7-42C6-B907-7555B0912A24}" type="presParOf" srcId="{DFD4CC93-5CB1-482E-AB1F-FA5C1F0E2AF5}" destId="{DB9BF8B5-D074-42A9-BE42-E7FB6FF57D9F}" srcOrd="0" destOrd="0" presId="urn:microsoft.com/office/officeart/2008/layout/LinedList"/>
    <dgm:cxn modelId="{3336FF9F-F868-4CFD-8567-0FA2586F3643}" type="presParOf" srcId="{DFD4CC93-5CB1-482E-AB1F-FA5C1F0E2AF5}" destId="{F0A63C44-365E-4496-B24B-6AC50E1EABD1}" srcOrd="1" destOrd="0" presId="urn:microsoft.com/office/officeart/2008/layout/LinedList"/>
    <dgm:cxn modelId="{84D80F67-ABD7-4C94-B181-DAC0E79D2610}" type="presParOf" srcId="{F0A63C44-365E-4496-B24B-6AC50E1EABD1}" destId="{A4352150-97B7-4D8E-BB98-8E10A54A5216}" srcOrd="0" destOrd="0" presId="urn:microsoft.com/office/officeart/2008/layout/LinedList"/>
    <dgm:cxn modelId="{65408F6A-EA68-4015-A3DF-B62001739D28}" type="presParOf" srcId="{F0A63C44-365E-4496-B24B-6AC50E1EABD1}" destId="{195CAFC5-3C3B-4FB7-8F85-DF1F68019E2F}" srcOrd="1" destOrd="0" presId="urn:microsoft.com/office/officeart/2008/layout/LinedList"/>
    <dgm:cxn modelId="{6AA7243F-1BE8-4912-AB28-C3574B32E7F0}" type="presParOf" srcId="{DFD4CC93-5CB1-482E-AB1F-FA5C1F0E2AF5}" destId="{3C713FC1-A947-4D7C-BDF3-896010A498C9}" srcOrd="2" destOrd="0" presId="urn:microsoft.com/office/officeart/2008/layout/LinedList"/>
    <dgm:cxn modelId="{ADB2153E-0D86-4036-88CB-9517AE8036AA}" type="presParOf" srcId="{DFD4CC93-5CB1-482E-AB1F-FA5C1F0E2AF5}" destId="{8D66DFBA-72BA-44B2-9526-D4FF17226FEA}" srcOrd="3" destOrd="0" presId="urn:microsoft.com/office/officeart/2008/layout/LinedList"/>
    <dgm:cxn modelId="{1CF39449-A705-41FD-B70C-9AE5CE23C504}" type="presParOf" srcId="{8D66DFBA-72BA-44B2-9526-D4FF17226FEA}" destId="{A96939C3-958C-4FE8-A4D2-C74B600B22CC}" srcOrd="0" destOrd="0" presId="urn:microsoft.com/office/officeart/2008/layout/LinedList"/>
    <dgm:cxn modelId="{3FE1E2AA-7DC4-4261-B370-909CD1AB135E}" type="presParOf" srcId="{8D66DFBA-72BA-44B2-9526-D4FF17226FEA}" destId="{767F2622-BBE0-4939-B272-542D633C2AE1}" srcOrd="1" destOrd="0" presId="urn:microsoft.com/office/officeart/2008/layout/LinedList"/>
    <dgm:cxn modelId="{0F592797-D1FD-46D2-A6A5-EC25F9960EA4}" type="presParOf" srcId="{DFD4CC93-5CB1-482E-AB1F-FA5C1F0E2AF5}" destId="{BF167925-9011-487E-8CDE-105C49A86C18}" srcOrd="4" destOrd="0" presId="urn:microsoft.com/office/officeart/2008/layout/LinedList"/>
    <dgm:cxn modelId="{692A4C1E-2D50-466D-8384-6C7917BD3A4E}" type="presParOf" srcId="{DFD4CC93-5CB1-482E-AB1F-FA5C1F0E2AF5}" destId="{DB93BA2B-6349-422C-A4CB-2E6D4BB79DD9}" srcOrd="5" destOrd="0" presId="urn:microsoft.com/office/officeart/2008/layout/LinedList"/>
    <dgm:cxn modelId="{ADC455BD-A7FE-4D0B-95CA-DEA08B867A57}" type="presParOf" srcId="{DB93BA2B-6349-422C-A4CB-2E6D4BB79DD9}" destId="{B8A41052-A0E7-4FE2-B2F4-618352CE8DC8}" srcOrd="0" destOrd="0" presId="urn:microsoft.com/office/officeart/2008/layout/LinedList"/>
    <dgm:cxn modelId="{5E872645-5B1E-4BF4-872D-8C404C2C9910}" type="presParOf" srcId="{DB93BA2B-6349-422C-A4CB-2E6D4BB79DD9}" destId="{E5062D76-0F66-418C-8091-7E0FCA2FD31A}" srcOrd="1" destOrd="0" presId="urn:microsoft.com/office/officeart/2008/layout/LinedList"/>
    <dgm:cxn modelId="{1308E8C9-F62E-4FDD-B123-386E11E93564}" type="presParOf" srcId="{DFD4CC93-5CB1-482E-AB1F-FA5C1F0E2AF5}" destId="{AB6544C5-3112-4293-BF89-ED2D5A99800F}" srcOrd="6" destOrd="0" presId="urn:microsoft.com/office/officeart/2008/layout/LinedList"/>
    <dgm:cxn modelId="{FEBC9A9D-54F4-4900-A27C-38E1492B50DA}" type="presParOf" srcId="{DFD4CC93-5CB1-482E-AB1F-FA5C1F0E2AF5}" destId="{D51715D6-3C35-4698-81EE-78D20145FE26}" srcOrd="7" destOrd="0" presId="urn:microsoft.com/office/officeart/2008/layout/LinedList"/>
    <dgm:cxn modelId="{740E37C4-57B7-4A4A-9F5B-E932ED99FE85}" type="presParOf" srcId="{D51715D6-3C35-4698-81EE-78D20145FE26}" destId="{FD47C484-EF20-46DF-88DB-B6B284D37AC9}" srcOrd="0" destOrd="0" presId="urn:microsoft.com/office/officeart/2008/layout/LinedList"/>
    <dgm:cxn modelId="{4C461711-7A34-4E8F-BCCC-930B170474E0}" type="presParOf" srcId="{D51715D6-3C35-4698-81EE-78D20145FE26}" destId="{1AA12617-6CBF-4D49-906D-C1516037B8EB}" srcOrd="1" destOrd="0" presId="urn:microsoft.com/office/officeart/2008/layout/LinedList"/>
    <dgm:cxn modelId="{6B84D1C1-432A-4AD2-A6FD-E68454E8CE97}" type="presParOf" srcId="{DFD4CC93-5CB1-482E-AB1F-FA5C1F0E2AF5}" destId="{E95AC81C-D324-48E1-BF66-66075E4972F1}" srcOrd="8" destOrd="0" presId="urn:microsoft.com/office/officeart/2008/layout/LinedList"/>
    <dgm:cxn modelId="{5C7F37FD-49BE-4066-ABF3-C409F88E0A93}" type="presParOf" srcId="{DFD4CC93-5CB1-482E-AB1F-FA5C1F0E2AF5}" destId="{7751C01A-C735-4C68-B84F-D39319B4BC29}" srcOrd="9" destOrd="0" presId="urn:microsoft.com/office/officeart/2008/layout/LinedList"/>
    <dgm:cxn modelId="{8F0E0F2A-B293-438F-B3F5-3EFCBA934411}" type="presParOf" srcId="{7751C01A-C735-4C68-B84F-D39319B4BC29}" destId="{7D037FFD-C22C-41BE-866B-8A826F4BDDD3}" srcOrd="0" destOrd="0" presId="urn:microsoft.com/office/officeart/2008/layout/LinedList"/>
    <dgm:cxn modelId="{01850AEB-5FAD-40A7-B6D2-3A7FA45C972B}" type="presParOf" srcId="{7751C01A-C735-4C68-B84F-D39319B4BC29}" destId="{307DAEAC-B3F9-4947-A73D-8569BD313356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93EFED0C-3DBD-4A30-80C9-FE177827A6D2}" type="doc">
      <dgm:prSet loTypeId="urn:microsoft.com/office/officeart/2005/8/layout/radial4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7DFBE71E-DCFC-4697-A02D-FC6BD8B75A10}">
      <dgm:prSet phldrT="[Текст]" custT="1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22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Подготовка руки к письму</a:t>
          </a:r>
          <a:endParaRPr lang="ru-RU" sz="2200" b="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36EF7DDA-CD8A-4F3C-A887-D34F20BF79F3}" type="parTrans" cxnId="{EA227F75-B807-483E-B13C-1D2BD649708C}">
      <dgm:prSet/>
      <dgm:spPr/>
      <dgm:t>
        <a:bodyPr/>
        <a:lstStyle/>
        <a:p>
          <a:endParaRPr lang="ru-RU" b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D3D52D6-1DC7-4FC5-A33C-A7E1EF9FEAFA}" type="sibTrans" cxnId="{EA227F75-B807-483E-B13C-1D2BD649708C}">
      <dgm:prSet/>
      <dgm:spPr/>
      <dgm:t>
        <a:bodyPr/>
        <a:lstStyle/>
        <a:p>
          <a:endParaRPr lang="ru-RU" b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C28EF415-62EE-459E-9E46-09B811D035A7}">
      <dgm:prSet phldrT="[Текст]" custT="1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22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Обведение по контуру</a:t>
          </a:r>
          <a:endParaRPr lang="ru-RU" sz="2200" b="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83D6B506-8BEF-4E53-86E8-82B6DFBBAC5C}" type="parTrans" cxnId="{D5ED9BA4-7BCE-4ABA-BD4D-E04DEA95756D}">
      <dgm:prSet/>
      <dgm:spPr/>
      <dgm:t>
        <a:bodyPr/>
        <a:lstStyle/>
        <a:p>
          <a:endParaRPr lang="ru-RU" b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E9B00B78-6483-4AAD-B56C-A5B9CCDC31AD}" type="sibTrans" cxnId="{D5ED9BA4-7BCE-4ABA-BD4D-E04DEA95756D}">
      <dgm:prSet/>
      <dgm:spPr/>
      <dgm:t>
        <a:bodyPr/>
        <a:lstStyle/>
        <a:p>
          <a:endParaRPr lang="ru-RU" b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B516A73-F35D-47A1-A5F7-CEE3B6E24551}">
      <dgm:prSet phldrT="[Текст]" custT="1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22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Штриховки</a:t>
          </a:r>
          <a:endParaRPr lang="ru-RU" sz="2200" b="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D286A41-EA2D-408E-9D4B-AABD2FB269DC}" type="sibTrans" cxnId="{E5F54411-675E-4C98-8D98-FCEA347A3F74}">
      <dgm:prSet/>
      <dgm:spPr/>
      <dgm:t>
        <a:bodyPr/>
        <a:lstStyle/>
        <a:p>
          <a:endParaRPr lang="ru-RU" b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07344CB8-970A-4B74-8669-CDB82F8ED7DC}" type="parTrans" cxnId="{E5F54411-675E-4C98-8D98-FCEA347A3F74}">
      <dgm:prSet/>
      <dgm:spPr/>
      <dgm:t>
        <a:bodyPr/>
        <a:lstStyle/>
        <a:p>
          <a:endParaRPr lang="ru-RU" b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3975D084-32DF-49EC-9344-A6B275C1655A}">
      <dgm:prSet phldrT="[Текст]" custT="1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22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Работа с ножницами</a:t>
          </a:r>
          <a:endParaRPr lang="ru-RU" sz="2200" b="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CA12095-05FC-422B-82B6-C939463288A0}" type="sibTrans" cxnId="{ED8D2C62-7025-4D25-9F16-EC57CF6D6DDD}">
      <dgm:prSet/>
      <dgm:spPr/>
      <dgm:t>
        <a:bodyPr/>
        <a:lstStyle/>
        <a:p>
          <a:endParaRPr lang="ru-RU" b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11DB9B2-6C54-4EDF-852B-6224B8A832AD}" type="parTrans" cxnId="{ED8D2C62-7025-4D25-9F16-EC57CF6D6DDD}">
      <dgm:prSet/>
      <dgm:spPr/>
      <dgm:t>
        <a:bodyPr/>
        <a:lstStyle/>
        <a:p>
          <a:endParaRPr lang="ru-RU" b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AE74EF23-A8FE-4B53-92C9-8C2383A4F647}">
      <dgm:prSet phldrT="[Текст]" custT="1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2200" b="1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Пальчиковые игры</a:t>
          </a:r>
          <a:endParaRPr lang="ru-RU" sz="2200" b="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970B51E3-57F2-467E-B02E-AEEEA203A22F}" type="parTrans" cxnId="{1827DC4B-FC4F-42EF-B419-3887ED1E057A}">
      <dgm:prSet/>
      <dgm:spPr/>
      <dgm:t>
        <a:bodyPr/>
        <a:lstStyle/>
        <a:p>
          <a:endParaRPr lang="ru-RU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8414CE09-2F21-4E66-BBD5-0B508EB68B49}" type="sibTrans" cxnId="{1827DC4B-FC4F-42EF-B419-3887ED1E057A}">
      <dgm:prSet/>
      <dgm:spPr/>
      <dgm:t>
        <a:bodyPr/>
        <a:lstStyle/>
        <a:p>
          <a:endParaRPr lang="ru-RU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93E20EB2-BA54-40FD-9F34-3FD91C6C6F3A}" type="pres">
      <dgm:prSet presAssocID="{93EFED0C-3DBD-4A30-80C9-FE177827A6D2}" presName="cycle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C920EEA3-8A9F-47D3-A713-37CBD6313572}" type="pres">
      <dgm:prSet presAssocID="{7DFBE71E-DCFC-4697-A02D-FC6BD8B75A10}" presName="centerShape" presStyleLbl="node0" presStyleIdx="0" presStyleCnt="1" custScaleX="93690" custScaleY="87327"/>
      <dgm:spPr>
        <a:prstGeom prst="roundRect">
          <a:avLst/>
        </a:prstGeom>
      </dgm:spPr>
    </dgm:pt>
    <dgm:pt modelId="{AA3133CC-4E07-4FCA-A719-23811B077661}" type="pres">
      <dgm:prSet presAssocID="{83D6B506-8BEF-4E53-86E8-82B6DFBBAC5C}" presName="parTrans" presStyleLbl="bgSibTrans2D1" presStyleIdx="0" presStyleCnt="4"/>
      <dgm:spPr/>
    </dgm:pt>
    <dgm:pt modelId="{171C7F21-98CE-431F-9CBC-85AAD1BADCA9}" type="pres">
      <dgm:prSet presAssocID="{C28EF415-62EE-459E-9E46-09B811D035A7}" presName="node" presStyleLbl="node1" presStyleIdx="0" presStyleCnt="4">
        <dgm:presLayoutVars>
          <dgm:bulletEnabled val="1"/>
        </dgm:presLayoutVars>
      </dgm:prSet>
      <dgm:spPr/>
    </dgm:pt>
    <dgm:pt modelId="{1DDD5D66-9C67-4F3C-A605-84621E78F30E}" type="pres">
      <dgm:prSet presAssocID="{07344CB8-970A-4B74-8669-CDB82F8ED7DC}" presName="parTrans" presStyleLbl="bgSibTrans2D1" presStyleIdx="1" presStyleCnt="4"/>
      <dgm:spPr/>
    </dgm:pt>
    <dgm:pt modelId="{8820031C-A6D5-44ED-9847-1CB643415B74}" type="pres">
      <dgm:prSet presAssocID="{5B516A73-F35D-47A1-A5F7-CEE3B6E24551}" presName="node" presStyleLbl="node1" presStyleIdx="1" presStyleCnt="4">
        <dgm:presLayoutVars>
          <dgm:bulletEnabled val="1"/>
        </dgm:presLayoutVars>
      </dgm:prSet>
      <dgm:spPr/>
    </dgm:pt>
    <dgm:pt modelId="{E4009222-696A-41B0-8513-F5AA842C09E7}" type="pres">
      <dgm:prSet presAssocID="{711DB9B2-6C54-4EDF-852B-6224B8A832AD}" presName="parTrans" presStyleLbl="bgSibTrans2D1" presStyleIdx="2" presStyleCnt="4"/>
      <dgm:spPr/>
    </dgm:pt>
    <dgm:pt modelId="{457932F4-02D1-4536-93C7-A380C16F245B}" type="pres">
      <dgm:prSet presAssocID="{3975D084-32DF-49EC-9344-A6B275C1655A}" presName="node" presStyleLbl="node1" presStyleIdx="2" presStyleCnt="4">
        <dgm:presLayoutVars>
          <dgm:bulletEnabled val="1"/>
        </dgm:presLayoutVars>
      </dgm:prSet>
      <dgm:spPr/>
    </dgm:pt>
    <dgm:pt modelId="{BECEA30D-EAE2-4511-B336-E9235D5E2223}" type="pres">
      <dgm:prSet presAssocID="{970B51E3-57F2-467E-B02E-AEEEA203A22F}" presName="parTrans" presStyleLbl="bgSibTrans2D1" presStyleIdx="3" presStyleCnt="4"/>
      <dgm:spPr/>
    </dgm:pt>
    <dgm:pt modelId="{95D5B685-295E-4730-9893-D1081BF2CCF4}" type="pres">
      <dgm:prSet presAssocID="{AE74EF23-A8FE-4B53-92C9-8C2383A4F647}" presName="node" presStyleLbl="node1" presStyleIdx="3" presStyleCnt="4">
        <dgm:presLayoutVars>
          <dgm:bulletEnabled val="1"/>
        </dgm:presLayoutVars>
      </dgm:prSet>
      <dgm:spPr/>
    </dgm:pt>
  </dgm:ptLst>
  <dgm:cxnLst>
    <dgm:cxn modelId="{B05DFE0A-3FC7-402C-AFE2-9E0FF6031F82}" type="presOf" srcId="{07344CB8-970A-4B74-8669-CDB82F8ED7DC}" destId="{1DDD5D66-9C67-4F3C-A605-84621E78F30E}" srcOrd="0" destOrd="0" presId="urn:microsoft.com/office/officeart/2005/8/layout/radial4"/>
    <dgm:cxn modelId="{E5F54411-675E-4C98-8D98-FCEA347A3F74}" srcId="{7DFBE71E-DCFC-4697-A02D-FC6BD8B75A10}" destId="{5B516A73-F35D-47A1-A5F7-CEE3B6E24551}" srcOrd="1" destOrd="0" parTransId="{07344CB8-970A-4B74-8669-CDB82F8ED7DC}" sibTransId="{4D286A41-EA2D-408E-9D4B-AABD2FB269DC}"/>
    <dgm:cxn modelId="{11D38E15-F0EF-4032-8D3E-95299F04C7CC}" type="presOf" srcId="{7DFBE71E-DCFC-4697-A02D-FC6BD8B75A10}" destId="{C920EEA3-8A9F-47D3-A713-37CBD6313572}" srcOrd="0" destOrd="0" presId="urn:microsoft.com/office/officeart/2005/8/layout/radial4"/>
    <dgm:cxn modelId="{56214537-6CA3-4271-9A95-96B59C4040F7}" type="presOf" srcId="{C28EF415-62EE-459E-9E46-09B811D035A7}" destId="{171C7F21-98CE-431F-9CBC-85AAD1BADCA9}" srcOrd="0" destOrd="0" presId="urn:microsoft.com/office/officeart/2005/8/layout/radial4"/>
    <dgm:cxn modelId="{D6FAFF38-61A6-4A9A-9D55-46DD9AD12719}" type="presOf" srcId="{711DB9B2-6C54-4EDF-852B-6224B8A832AD}" destId="{E4009222-696A-41B0-8513-F5AA842C09E7}" srcOrd="0" destOrd="0" presId="urn:microsoft.com/office/officeart/2005/8/layout/radial4"/>
    <dgm:cxn modelId="{ED8D2C62-7025-4D25-9F16-EC57CF6D6DDD}" srcId="{7DFBE71E-DCFC-4697-A02D-FC6BD8B75A10}" destId="{3975D084-32DF-49EC-9344-A6B275C1655A}" srcOrd="2" destOrd="0" parTransId="{711DB9B2-6C54-4EDF-852B-6224B8A832AD}" sibTransId="{7CA12095-05FC-422B-82B6-C939463288A0}"/>
    <dgm:cxn modelId="{9FE4D14B-1B87-4F90-B345-054441F6D0BF}" type="presOf" srcId="{970B51E3-57F2-467E-B02E-AEEEA203A22F}" destId="{BECEA30D-EAE2-4511-B336-E9235D5E2223}" srcOrd="0" destOrd="0" presId="urn:microsoft.com/office/officeart/2005/8/layout/radial4"/>
    <dgm:cxn modelId="{1827DC4B-FC4F-42EF-B419-3887ED1E057A}" srcId="{7DFBE71E-DCFC-4697-A02D-FC6BD8B75A10}" destId="{AE74EF23-A8FE-4B53-92C9-8C2383A4F647}" srcOrd="3" destOrd="0" parTransId="{970B51E3-57F2-467E-B02E-AEEEA203A22F}" sibTransId="{8414CE09-2F21-4E66-BBD5-0B508EB68B49}"/>
    <dgm:cxn modelId="{EA227F75-B807-483E-B13C-1D2BD649708C}" srcId="{93EFED0C-3DBD-4A30-80C9-FE177827A6D2}" destId="{7DFBE71E-DCFC-4697-A02D-FC6BD8B75A10}" srcOrd="0" destOrd="0" parTransId="{36EF7DDA-CD8A-4F3C-A887-D34F20BF79F3}" sibTransId="{4D3D52D6-1DC7-4FC5-A33C-A7E1EF9FEAFA}"/>
    <dgm:cxn modelId="{D5ED9BA4-7BCE-4ABA-BD4D-E04DEA95756D}" srcId="{7DFBE71E-DCFC-4697-A02D-FC6BD8B75A10}" destId="{C28EF415-62EE-459E-9E46-09B811D035A7}" srcOrd="0" destOrd="0" parTransId="{83D6B506-8BEF-4E53-86E8-82B6DFBBAC5C}" sibTransId="{E9B00B78-6483-4AAD-B56C-A5B9CCDC31AD}"/>
    <dgm:cxn modelId="{003938B2-270E-4498-B4FB-DED93E3ADE71}" type="presOf" srcId="{93EFED0C-3DBD-4A30-80C9-FE177827A6D2}" destId="{93E20EB2-BA54-40FD-9F34-3FD91C6C6F3A}" srcOrd="0" destOrd="0" presId="urn:microsoft.com/office/officeart/2005/8/layout/radial4"/>
    <dgm:cxn modelId="{56C4C1C0-D0BD-4314-AE4B-F8C7CBF84F7B}" type="presOf" srcId="{83D6B506-8BEF-4E53-86E8-82B6DFBBAC5C}" destId="{AA3133CC-4E07-4FCA-A719-23811B077661}" srcOrd="0" destOrd="0" presId="urn:microsoft.com/office/officeart/2005/8/layout/radial4"/>
    <dgm:cxn modelId="{3A1B27CA-5996-45B8-A742-FFCF1E82C1E2}" type="presOf" srcId="{AE74EF23-A8FE-4B53-92C9-8C2383A4F647}" destId="{95D5B685-295E-4730-9893-D1081BF2CCF4}" srcOrd="0" destOrd="0" presId="urn:microsoft.com/office/officeart/2005/8/layout/radial4"/>
    <dgm:cxn modelId="{7D8F16EB-059A-4B09-B6F2-B30A865D3B30}" type="presOf" srcId="{5B516A73-F35D-47A1-A5F7-CEE3B6E24551}" destId="{8820031C-A6D5-44ED-9847-1CB643415B74}" srcOrd="0" destOrd="0" presId="urn:microsoft.com/office/officeart/2005/8/layout/radial4"/>
    <dgm:cxn modelId="{05DB68F9-1C39-4FD9-B2B5-A0F36CC58F8C}" type="presOf" srcId="{3975D084-32DF-49EC-9344-A6B275C1655A}" destId="{457932F4-02D1-4536-93C7-A380C16F245B}" srcOrd="0" destOrd="0" presId="urn:microsoft.com/office/officeart/2005/8/layout/radial4"/>
    <dgm:cxn modelId="{C1975A3D-CBB2-4BDB-A4E6-9FCE3CEE09A5}" type="presParOf" srcId="{93E20EB2-BA54-40FD-9F34-3FD91C6C6F3A}" destId="{C920EEA3-8A9F-47D3-A713-37CBD6313572}" srcOrd="0" destOrd="0" presId="urn:microsoft.com/office/officeart/2005/8/layout/radial4"/>
    <dgm:cxn modelId="{26CA8A8C-DACA-4F03-B7F3-F1B9C3AC1E07}" type="presParOf" srcId="{93E20EB2-BA54-40FD-9F34-3FD91C6C6F3A}" destId="{AA3133CC-4E07-4FCA-A719-23811B077661}" srcOrd="1" destOrd="0" presId="urn:microsoft.com/office/officeart/2005/8/layout/radial4"/>
    <dgm:cxn modelId="{21D06661-D190-4D77-9CFF-619C49A24240}" type="presParOf" srcId="{93E20EB2-BA54-40FD-9F34-3FD91C6C6F3A}" destId="{171C7F21-98CE-431F-9CBC-85AAD1BADCA9}" srcOrd="2" destOrd="0" presId="urn:microsoft.com/office/officeart/2005/8/layout/radial4"/>
    <dgm:cxn modelId="{ADD2ADE2-3161-46D1-84FF-B90E9E010CA6}" type="presParOf" srcId="{93E20EB2-BA54-40FD-9F34-3FD91C6C6F3A}" destId="{1DDD5D66-9C67-4F3C-A605-84621E78F30E}" srcOrd="3" destOrd="0" presId="urn:microsoft.com/office/officeart/2005/8/layout/radial4"/>
    <dgm:cxn modelId="{1249AA86-E9D6-4703-88AF-F460538B7BAA}" type="presParOf" srcId="{93E20EB2-BA54-40FD-9F34-3FD91C6C6F3A}" destId="{8820031C-A6D5-44ED-9847-1CB643415B74}" srcOrd="4" destOrd="0" presId="urn:microsoft.com/office/officeart/2005/8/layout/radial4"/>
    <dgm:cxn modelId="{80A7F9B9-587B-414B-A34D-A25C489E7EF9}" type="presParOf" srcId="{93E20EB2-BA54-40FD-9F34-3FD91C6C6F3A}" destId="{E4009222-696A-41B0-8513-F5AA842C09E7}" srcOrd="5" destOrd="0" presId="urn:microsoft.com/office/officeart/2005/8/layout/radial4"/>
    <dgm:cxn modelId="{DE3C2DEB-3705-484B-A923-F1ED73B72C4D}" type="presParOf" srcId="{93E20EB2-BA54-40FD-9F34-3FD91C6C6F3A}" destId="{457932F4-02D1-4536-93C7-A380C16F245B}" srcOrd="6" destOrd="0" presId="urn:microsoft.com/office/officeart/2005/8/layout/radial4"/>
    <dgm:cxn modelId="{F2C17CBB-4491-43D4-925B-EB64A992DD85}" type="presParOf" srcId="{93E20EB2-BA54-40FD-9F34-3FD91C6C6F3A}" destId="{BECEA30D-EAE2-4511-B336-E9235D5E2223}" srcOrd="7" destOrd="0" presId="urn:microsoft.com/office/officeart/2005/8/layout/radial4"/>
    <dgm:cxn modelId="{D0368204-D0B8-43DF-8B55-E9049261F96A}" type="presParOf" srcId="{93E20EB2-BA54-40FD-9F34-3FD91C6C6F3A}" destId="{95D5B685-295E-4730-9893-D1081BF2CCF4}" srcOrd="8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670935B-3D9C-4090-BD5F-158BCD9A9473}" type="doc">
      <dgm:prSet loTypeId="urn:microsoft.com/office/officeart/2005/8/layout/cycle8" loCatId="cycle" qsTypeId="urn:microsoft.com/office/officeart/2005/8/quickstyle/simple5" qsCatId="simple" csTypeId="urn:microsoft.com/office/officeart/2005/8/colors/accent3_1" csCatId="accent3"/>
      <dgm:spPr/>
      <dgm:t>
        <a:bodyPr/>
        <a:lstStyle/>
        <a:p>
          <a:endParaRPr lang="en-US"/>
        </a:p>
      </dgm:t>
    </dgm:pt>
    <dgm:pt modelId="{874B2D4B-B4E9-4B7E-966F-7E534F5C51E3}">
      <dgm:prSet/>
      <dgm:spPr/>
      <dgm:t>
        <a:bodyPr/>
        <a:lstStyle/>
        <a:p>
          <a:r>
            <a:rPr lang="ru-RU"/>
            <a:t>сформированная мотивация;</a:t>
          </a:r>
        </a:p>
      </dgm:t>
    </dgm:pt>
    <dgm:pt modelId="{82D483BC-310B-47C2-9704-C2EC90FB4DC7}" type="parTrans" cxnId="{AB442D50-8B5E-46BB-904C-9948AD1D08DF}">
      <dgm:prSet/>
      <dgm:spPr/>
      <dgm:t>
        <a:bodyPr/>
        <a:lstStyle/>
        <a:p>
          <a:endParaRPr lang="en-US"/>
        </a:p>
      </dgm:t>
    </dgm:pt>
    <dgm:pt modelId="{57DB99BD-9722-415B-9E46-E6A83A657813}" type="sibTrans" cxnId="{AB442D50-8B5E-46BB-904C-9948AD1D08DF}">
      <dgm:prSet/>
      <dgm:spPr/>
      <dgm:t>
        <a:bodyPr/>
        <a:lstStyle/>
        <a:p>
          <a:endParaRPr lang="en-US"/>
        </a:p>
      </dgm:t>
    </dgm:pt>
    <dgm:pt modelId="{5776C03B-2560-4FDD-A4F3-5EB18DC4128C}">
      <dgm:prSet/>
      <dgm:spPr/>
      <dgm:t>
        <a:bodyPr/>
        <a:lstStyle/>
        <a:p>
          <a:r>
            <a:rPr lang="ru-RU"/>
            <a:t>правильное звукопроизношение;</a:t>
          </a:r>
          <a:endParaRPr lang="en-US"/>
        </a:p>
      </dgm:t>
    </dgm:pt>
    <dgm:pt modelId="{B5C99111-6D3D-44E8-ACF5-C53CEB4A3241}" type="parTrans" cxnId="{80773A32-4199-4AAB-AFB0-CE63E779626F}">
      <dgm:prSet/>
      <dgm:spPr/>
      <dgm:t>
        <a:bodyPr/>
        <a:lstStyle/>
        <a:p>
          <a:endParaRPr lang="en-US"/>
        </a:p>
      </dgm:t>
    </dgm:pt>
    <dgm:pt modelId="{8E30F876-6E12-4B5F-9BB7-75880AF952AD}" type="sibTrans" cxnId="{80773A32-4199-4AAB-AFB0-CE63E779626F}">
      <dgm:prSet/>
      <dgm:spPr/>
      <dgm:t>
        <a:bodyPr/>
        <a:lstStyle/>
        <a:p>
          <a:endParaRPr lang="en-US"/>
        </a:p>
      </dgm:t>
    </dgm:pt>
    <dgm:pt modelId="{13AAF920-CF4A-4C25-A368-FF95ABF766D3}">
      <dgm:prSet/>
      <dgm:spPr/>
      <dgm:t>
        <a:bodyPr/>
        <a:lstStyle/>
        <a:p>
          <a:r>
            <a:rPr lang="ru-RU"/>
            <a:t>достаточно богатый лексический запас;</a:t>
          </a:r>
          <a:endParaRPr lang="en-US"/>
        </a:p>
      </dgm:t>
    </dgm:pt>
    <dgm:pt modelId="{B0F3B9A9-1804-4A59-9BA0-5D14D170E40D}" type="parTrans" cxnId="{A50E9DD6-E011-487E-B54F-CDB38FBD900E}">
      <dgm:prSet/>
      <dgm:spPr/>
      <dgm:t>
        <a:bodyPr/>
        <a:lstStyle/>
        <a:p>
          <a:endParaRPr lang="en-US"/>
        </a:p>
      </dgm:t>
    </dgm:pt>
    <dgm:pt modelId="{A7DA4B68-696D-4AA6-8718-A6D2E1B4A890}" type="sibTrans" cxnId="{A50E9DD6-E011-487E-B54F-CDB38FBD900E}">
      <dgm:prSet/>
      <dgm:spPr/>
      <dgm:t>
        <a:bodyPr/>
        <a:lstStyle/>
        <a:p>
          <a:endParaRPr lang="en-US"/>
        </a:p>
      </dgm:t>
    </dgm:pt>
    <dgm:pt modelId="{954F90BE-D205-4F8D-953A-FF7431BC106E}">
      <dgm:prSet/>
      <dgm:spPr/>
      <dgm:t>
        <a:bodyPr/>
        <a:lstStyle/>
        <a:p>
          <a:r>
            <a:rPr lang="ru-RU" dirty="0"/>
            <a:t>развитый фонематический слух;</a:t>
          </a:r>
          <a:endParaRPr lang="en-US" dirty="0"/>
        </a:p>
      </dgm:t>
    </dgm:pt>
    <dgm:pt modelId="{1435F8B5-46D3-4989-8127-8A47B4F37502}" type="parTrans" cxnId="{EBA4FAE9-F64D-4D66-AB7D-0EE68D47E156}">
      <dgm:prSet/>
      <dgm:spPr/>
      <dgm:t>
        <a:bodyPr/>
        <a:lstStyle/>
        <a:p>
          <a:endParaRPr lang="en-US"/>
        </a:p>
      </dgm:t>
    </dgm:pt>
    <dgm:pt modelId="{886435D7-C7BC-4C1F-8A50-F08E060FE237}" type="sibTrans" cxnId="{EBA4FAE9-F64D-4D66-AB7D-0EE68D47E156}">
      <dgm:prSet/>
      <dgm:spPr/>
      <dgm:t>
        <a:bodyPr/>
        <a:lstStyle/>
        <a:p>
          <a:endParaRPr lang="en-US"/>
        </a:p>
      </dgm:t>
    </dgm:pt>
    <dgm:pt modelId="{56DE37D9-6599-4086-804B-8A2E2F76A893}">
      <dgm:prSet/>
      <dgm:spPr/>
      <dgm:t>
        <a:bodyPr/>
        <a:lstStyle/>
        <a:p>
          <a:r>
            <a:rPr lang="ru-RU"/>
            <a:t>развитая в соответствии с возрастом мелкая моторика.</a:t>
          </a:r>
          <a:endParaRPr lang="en-US"/>
        </a:p>
      </dgm:t>
    </dgm:pt>
    <dgm:pt modelId="{E8594952-9650-47D5-A30D-B75768671CD5}" type="parTrans" cxnId="{47FE500F-A6B6-4E17-994E-4AE0BF092EF4}">
      <dgm:prSet/>
      <dgm:spPr/>
      <dgm:t>
        <a:bodyPr/>
        <a:lstStyle/>
        <a:p>
          <a:endParaRPr lang="en-US"/>
        </a:p>
      </dgm:t>
    </dgm:pt>
    <dgm:pt modelId="{297F9F77-0E25-4326-B283-A2C69E01FDA0}" type="sibTrans" cxnId="{47FE500F-A6B6-4E17-994E-4AE0BF092EF4}">
      <dgm:prSet/>
      <dgm:spPr/>
      <dgm:t>
        <a:bodyPr/>
        <a:lstStyle/>
        <a:p>
          <a:endParaRPr lang="en-US"/>
        </a:p>
      </dgm:t>
    </dgm:pt>
    <dgm:pt modelId="{6D7C0492-092A-4492-A7E2-18B766EA1145}">
      <dgm:prSet/>
      <dgm:spPr/>
      <dgm:t>
        <a:bodyPr/>
        <a:lstStyle/>
        <a:p>
          <a:r>
            <a:rPr lang="ru-RU"/>
            <a:t>умение проводить звуковой анализ слова </a:t>
          </a:r>
          <a:endParaRPr lang="en-US"/>
        </a:p>
      </dgm:t>
    </dgm:pt>
    <dgm:pt modelId="{3DF3AC9B-A665-4FED-B968-B4856AC4DDC2}" type="parTrans" cxnId="{DA4AF7E4-37E5-4C3D-8F88-36CAEBA10DAB}">
      <dgm:prSet/>
      <dgm:spPr/>
      <dgm:t>
        <a:bodyPr/>
        <a:lstStyle/>
        <a:p>
          <a:endParaRPr lang="en-US"/>
        </a:p>
      </dgm:t>
    </dgm:pt>
    <dgm:pt modelId="{AA5B425F-F606-4349-B1FF-D770FA212154}" type="sibTrans" cxnId="{DA4AF7E4-37E5-4C3D-8F88-36CAEBA10DAB}">
      <dgm:prSet/>
      <dgm:spPr/>
      <dgm:t>
        <a:bodyPr/>
        <a:lstStyle/>
        <a:p>
          <a:endParaRPr lang="en-US"/>
        </a:p>
      </dgm:t>
    </dgm:pt>
    <dgm:pt modelId="{1316DAE5-6C64-4F41-9882-4DA32C8878AE}" type="pres">
      <dgm:prSet presAssocID="{1670935B-3D9C-4090-BD5F-158BCD9A9473}" presName="compositeShape" presStyleCnt="0">
        <dgm:presLayoutVars>
          <dgm:chMax val="7"/>
          <dgm:dir/>
          <dgm:resizeHandles val="exact"/>
        </dgm:presLayoutVars>
      </dgm:prSet>
      <dgm:spPr/>
    </dgm:pt>
    <dgm:pt modelId="{3D66B05E-D43C-4883-801A-42B45C820FC9}" type="pres">
      <dgm:prSet presAssocID="{1670935B-3D9C-4090-BD5F-158BCD9A9473}" presName="wedge1" presStyleLbl="node1" presStyleIdx="0" presStyleCnt="6" custLinFactNeighborX="1465" custLinFactNeighborY="1170"/>
      <dgm:spPr/>
    </dgm:pt>
    <dgm:pt modelId="{93C7BA35-CE89-4663-80EA-90E7CC458759}" type="pres">
      <dgm:prSet presAssocID="{1670935B-3D9C-4090-BD5F-158BCD9A9473}" presName="dummy1a" presStyleCnt="0"/>
      <dgm:spPr/>
    </dgm:pt>
    <dgm:pt modelId="{19BB9FD4-5E6D-4D32-9B18-7D57B5E83BFF}" type="pres">
      <dgm:prSet presAssocID="{1670935B-3D9C-4090-BD5F-158BCD9A9473}" presName="dummy1b" presStyleCnt="0"/>
      <dgm:spPr/>
    </dgm:pt>
    <dgm:pt modelId="{CF2AD9A0-95AF-45DE-8AE0-20800C6FCA99}" type="pres">
      <dgm:prSet presAssocID="{1670935B-3D9C-4090-BD5F-158BCD9A9473}" presName="wedge1Tx" presStyleLbl="node1" presStyleIdx="0" presStyleCnt="6">
        <dgm:presLayoutVars>
          <dgm:chMax val="0"/>
          <dgm:chPref val="0"/>
          <dgm:bulletEnabled val="1"/>
        </dgm:presLayoutVars>
      </dgm:prSet>
      <dgm:spPr/>
    </dgm:pt>
    <dgm:pt modelId="{E7C16B5F-1DF1-49E9-B4CF-B5DA12249D4C}" type="pres">
      <dgm:prSet presAssocID="{1670935B-3D9C-4090-BD5F-158BCD9A9473}" presName="wedge2" presStyleLbl="node1" presStyleIdx="1" presStyleCnt="6"/>
      <dgm:spPr/>
    </dgm:pt>
    <dgm:pt modelId="{4247F5A2-576F-4F92-ACEC-74C01FDF48D6}" type="pres">
      <dgm:prSet presAssocID="{1670935B-3D9C-4090-BD5F-158BCD9A9473}" presName="dummy2a" presStyleCnt="0"/>
      <dgm:spPr/>
    </dgm:pt>
    <dgm:pt modelId="{9728F201-2969-434F-BF8A-9DCD4CE10160}" type="pres">
      <dgm:prSet presAssocID="{1670935B-3D9C-4090-BD5F-158BCD9A9473}" presName="dummy2b" presStyleCnt="0"/>
      <dgm:spPr/>
    </dgm:pt>
    <dgm:pt modelId="{EB4668E7-551B-4B2F-9A36-DA81ED460532}" type="pres">
      <dgm:prSet presAssocID="{1670935B-3D9C-4090-BD5F-158BCD9A9473}" presName="wedge2Tx" presStyleLbl="node1" presStyleIdx="1" presStyleCnt="6">
        <dgm:presLayoutVars>
          <dgm:chMax val="0"/>
          <dgm:chPref val="0"/>
          <dgm:bulletEnabled val="1"/>
        </dgm:presLayoutVars>
      </dgm:prSet>
      <dgm:spPr/>
    </dgm:pt>
    <dgm:pt modelId="{085AC09F-15B1-4206-8FF1-B03A1601DBC6}" type="pres">
      <dgm:prSet presAssocID="{1670935B-3D9C-4090-BD5F-158BCD9A9473}" presName="wedge3" presStyleLbl="node1" presStyleIdx="2" presStyleCnt="6"/>
      <dgm:spPr/>
    </dgm:pt>
    <dgm:pt modelId="{8E509341-27DB-4969-B0EE-3FBF3099D72E}" type="pres">
      <dgm:prSet presAssocID="{1670935B-3D9C-4090-BD5F-158BCD9A9473}" presName="dummy3a" presStyleCnt="0"/>
      <dgm:spPr/>
    </dgm:pt>
    <dgm:pt modelId="{7F0EAF95-0707-4BBA-A7DF-D2A0114DCCAF}" type="pres">
      <dgm:prSet presAssocID="{1670935B-3D9C-4090-BD5F-158BCD9A9473}" presName="dummy3b" presStyleCnt="0"/>
      <dgm:spPr/>
    </dgm:pt>
    <dgm:pt modelId="{FE29ACF1-26A3-410C-B520-8C731C6FED65}" type="pres">
      <dgm:prSet presAssocID="{1670935B-3D9C-4090-BD5F-158BCD9A9473}" presName="wedge3Tx" presStyleLbl="node1" presStyleIdx="2" presStyleCnt="6">
        <dgm:presLayoutVars>
          <dgm:chMax val="0"/>
          <dgm:chPref val="0"/>
          <dgm:bulletEnabled val="1"/>
        </dgm:presLayoutVars>
      </dgm:prSet>
      <dgm:spPr/>
    </dgm:pt>
    <dgm:pt modelId="{31C80579-1C58-4F9D-8BE3-6FA278A256C8}" type="pres">
      <dgm:prSet presAssocID="{1670935B-3D9C-4090-BD5F-158BCD9A9473}" presName="wedge4" presStyleLbl="node1" presStyleIdx="3" presStyleCnt="6"/>
      <dgm:spPr/>
    </dgm:pt>
    <dgm:pt modelId="{A2A1650D-1AD4-49E4-85F2-BE641B158396}" type="pres">
      <dgm:prSet presAssocID="{1670935B-3D9C-4090-BD5F-158BCD9A9473}" presName="dummy4a" presStyleCnt="0"/>
      <dgm:spPr/>
    </dgm:pt>
    <dgm:pt modelId="{EDA2577F-4384-4D28-A546-D32C295715CC}" type="pres">
      <dgm:prSet presAssocID="{1670935B-3D9C-4090-BD5F-158BCD9A9473}" presName="dummy4b" presStyleCnt="0"/>
      <dgm:spPr/>
    </dgm:pt>
    <dgm:pt modelId="{4217A005-3554-4495-A263-B029BF42E438}" type="pres">
      <dgm:prSet presAssocID="{1670935B-3D9C-4090-BD5F-158BCD9A9473}" presName="wedge4Tx" presStyleLbl="node1" presStyleIdx="3" presStyleCnt="6">
        <dgm:presLayoutVars>
          <dgm:chMax val="0"/>
          <dgm:chPref val="0"/>
          <dgm:bulletEnabled val="1"/>
        </dgm:presLayoutVars>
      </dgm:prSet>
      <dgm:spPr/>
    </dgm:pt>
    <dgm:pt modelId="{2362C9D5-A8B9-4A74-A2CF-D688F7B16AD3}" type="pres">
      <dgm:prSet presAssocID="{1670935B-3D9C-4090-BD5F-158BCD9A9473}" presName="wedge5" presStyleLbl="node1" presStyleIdx="4" presStyleCnt="6"/>
      <dgm:spPr/>
    </dgm:pt>
    <dgm:pt modelId="{F4B510B5-F386-4D9C-83AA-F264F0AC069D}" type="pres">
      <dgm:prSet presAssocID="{1670935B-3D9C-4090-BD5F-158BCD9A9473}" presName="dummy5a" presStyleCnt="0"/>
      <dgm:spPr/>
    </dgm:pt>
    <dgm:pt modelId="{6E465CE9-5834-499D-8524-42F07A4CBDE1}" type="pres">
      <dgm:prSet presAssocID="{1670935B-3D9C-4090-BD5F-158BCD9A9473}" presName="dummy5b" presStyleCnt="0"/>
      <dgm:spPr/>
    </dgm:pt>
    <dgm:pt modelId="{48BD82DF-3031-464A-9176-F23BAF8678A6}" type="pres">
      <dgm:prSet presAssocID="{1670935B-3D9C-4090-BD5F-158BCD9A9473}" presName="wedge5Tx" presStyleLbl="node1" presStyleIdx="4" presStyleCnt="6">
        <dgm:presLayoutVars>
          <dgm:chMax val="0"/>
          <dgm:chPref val="0"/>
          <dgm:bulletEnabled val="1"/>
        </dgm:presLayoutVars>
      </dgm:prSet>
      <dgm:spPr/>
    </dgm:pt>
    <dgm:pt modelId="{F90CDAAB-8F20-464A-A3CB-71313287AEA1}" type="pres">
      <dgm:prSet presAssocID="{1670935B-3D9C-4090-BD5F-158BCD9A9473}" presName="wedge6" presStyleLbl="node1" presStyleIdx="5" presStyleCnt="6"/>
      <dgm:spPr/>
    </dgm:pt>
    <dgm:pt modelId="{DCB04E4F-C06D-4CB9-8FDA-EBCF7C3A55C3}" type="pres">
      <dgm:prSet presAssocID="{1670935B-3D9C-4090-BD5F-158BCD9A9473}" presName="dummy6a" presStyleCnt="0"/>
      <dgm:spPr/>
    </dgm:pt>
    <dgm:pt modelId="{D72ABADA-CB68-4334-B24B-289CB641726C}" type="pres">
      <dgm:prSet presAssocID="{1670935B-3D9C-4090-BD5F-158BCD9A9473}" presName="dummy6b" presStyleCnt="0"/>
      <dgm:spPr/>
    </dgm:pt>
    <dgm:pt modelId="{D6AD96E8-7DC8-4FAF-B56E-B0DB32442576}" type="pres">
      <dgm:prSet presAssocID="{1670935B-3D9C-4090-BD5F-158BCD9A9473}" presName="wedge6Tx" presStyleLbl="node1" presStyleIdx="5" presStyleCnt="6">
        <dgm:presLayoutVars>
          <dgm:chMax val="0"/>
          <dgm:chPref val="0"/>
          <dgm:bulletEnabled val="1"/>
        </dgm:presLayoutVars>
      </dgm:prSet>
      <dgm:spPr/>
    </dgm:pt>
    <dgm:pt modelId="{29C78206-D0C2-44B6-BFBC-B2F5E83D42B0}" type="pres">
      <dgm:prSet presAssocID="{57DB99BD-9722-415B-9E46-E6A83A657813}" presName="arrowWedge1" presStyleLbl="fgSibTrans2D1" presStyleIdx="0" presStyleCnt="6"/>
      <dgm:spPr/>
    </dgm:pt>
    <dgm:pt modelId="{8EE79612-90AD-4F9F-979A-0D4115D7C8D4}" type="pres">
      <dgm:prSet presAssocID="{8E30F876-6E12-4B5F-9BB7-75880AF952AD}" presName="arrowWedge2" presStyleLbl="fgSibTrans2D1" presStyleIdx="1" presStyleCnt="6"/>
      <dgm:spPr/>
    </dgm:pt>
    <dgm:pt modelId="{6A452322-2C63-4FE3-8773-2490BADF613A}" type="pres">
      <dgm:prSet presAssocID="{A7DA4B68-696D-4AA6-8718-A6D2E1B4A890}" presName="arrowWedge3" presStyleLbl="fgSibTrans2D1" presStyleIdx="2" presStyleCnt="6"/>
      <dgm:spPr/>
    </dgm:pt>
    <dgm:pt modelId="{B1426396-A1E1-4320-82BB-7D3156A8A42D}" type="pres">
      <dgm:prSet presAssocID="{886435D7-C7BC-4C1F-8A50-F08E060FE237}" presName="arrowWedge4" presStyleLbl="fgSibTrans2D1" presStyleIdx="3" presStyleCnt="6"/>
      <dgm:spPr/>
    </dgm:pt>
    <dgm:pt modelId="{9DAF4C9D-FC42-4823-A107-27726A5CE7FE}" type="pres">
      <dgm:prSet presAssocID="{297F9F77-0E25-4326-B283-A2C69E01FDA0}" presName="arrowWedge5" presStyleLbl="fgSibTrans2D1" presStyleIdx="4" presStyleCnt="6"/>
      <dgm:spPr/>
    </dgm:pt>
    <dgm:pt modelId="{DC40A6BC-DEEC-4B5E-9526-56E8BBF15359}" type="pres">
      <dgm:prSet presAssocID="{AA5B425F-F606-4349-B1FF-D770FA212154}" presName="arrowWedge6" presStyleLbl="fgSibTrans2D1" presStyleIdx="5" presStyleCnt="6"/>
      <dgm:spPr/>
    </dgm:pt>
  </dgm:ptLst>
  <dgm:cxnLst>
    <dgm:cxn modelId="{47FE500F-A6B6-4E17-994E-4AE0BF092EF4}" srcId="{1670935B-3D9C-4090-BD5F-158BCD9A9473}" destId="{56DE37D9-6599-4086-804B-8A2E2F76A893}" srcOrd="4" destOrd="0" parTransId="{E8594952-9650-47D5-A30D-B75768671CD5}" sibTransId="{297F9F77-0E25-4326-B283-A2C69E01FDA0}"/>
    <dgm:cxn modelId="{5A311730-F2F8-4369-BBB2-353CF46AEBCE}" type="presOf" srcId="{954F90BE-D205-4F8D-953A-FF7431BC106E}" destId="{4217A005-3554-4495-A263-B029BF42E438}" srcOrd="1" destOrd="0" presId="urn:microsoft.com/office/officeart/2005/8/layout/cycle8"/>
    <dgm:cxn modelId="{80773A32-4199-4AAB-AFB0-CE63E779626F}" srcId="{1670935B-3D9C-4090-BD5F-158BCD9A9473}" destId="{5776C03B-2560-4FDD-A4F3-5EB18DC4128C}" srcOrd="1" destOrd="0" parTransId="{B5C99111-6D3D-44E8-ACF5-C53CEB4A3241}" sibTransId="{8E30F876-6E12-4B5F-9BB7-75880AF952AD}"/>
    <dgm:cxn modelId="{A294C65C-0169-48A1-B043-61C2D16783C5}" type="presOf" srcId="{13AAF920-CF4A-4C25-A368-FF95ABF766D3}" destId="{085AC09F-15B1-4206-8FF1-B03A1601DBC6}" srcOrd="0" destOrd="0" presId="urn:microsoft.com/office/officeart/2005/8/layout/cycle8"/>
    <dgm:cxn modelId="{CA17CF4B-2EFE-44F6-AAE5-EAE85EF53D8D}" type="presOf" srcId="{13AAF920-CF4A-4C25-A368-FF95ABF766D3}" destId="{FE29ACF1-26A3-410C-B520-8C731C6FED65}" srcOrd="1" destOrd="0" presId="urn:microsoft.com/office/officeart/2005/8/layout/cycle8"/>
    <dgm:cxn modelId="{AB442D50-8B5E-46BB-904C-9948AD1D08DF}" srcId="{1670935B-3D9C-4090-BD5F-158BCD9A9473}" destId="{874B2D4B-B4E9-4B7E-966F-7E534F5C51E3}" srcOrd="0" destOrd="0" parTransId="{82D483BC-310B-47C2-9704-C2EC90FB4DC7}" sibTransId="{57DB99BD-9722-415B-9E46-E6A83A657813}"/>
    <dgm:cxn modelId="{E06B1288-C301-429D-869E-125061327402}" type="presOf" srcId="{56DE37D9-6599-4086-804B-8A2E2F76A893}" destId="{48BD82DF-3031-464A-9176-F23BAF8678A6}" srcOrd="1" destOrd="0" presId="urn:microsoft.com/office/officeart/2005/8/layout/cycle8"/>
    <dgm:cxn modelId="{93FF678C-D9B7-44F3-9951-3A79FED5C531}" type="presOf" srcId="{954F90BE-D205-4F8D-953A-FF7431BC106E}" destId="{31C80579-1C58-4F9D-8BE3-6FA278A256C8}" srcOrd="0" destOrd="0" presId="urn:microsoft.com/office/officeart/2005/8/layout/cycle8"/>
    <dgm:cxn modelId="{56216DAC-41BF-4278-8E3C-EBB5B458134B}" type="presOf" srcId="{5776C03B-2560-4FDD-A4F3-5EB18DC4128C}" destId="{E7C16B5F-1DF1-49E9-B4CF-B5DA12249D4C}" srcOrd="0" destOrd="0" presId="urn:microsoft.com/office/officeart/2005/8/layout/cycle8"/>
    <dgm:cxn modelId="{0C581FD0-EB89-4FC2-BE96-3D10828F3207}" type="presOf" srcId="{874B2D4B-B4E9-4B7E-966F-7E534F5C51E3}" destId="{3D66B05E-D43C-4883-801A-42B45C820FC9}" srcOrd="0" destOrd="0" presId="urn:microsoft.com/office/officeart/2005/8/layout/cycle8"/>
    <dgm:cxn modelId="{3F85E3D1-2D96-4F29-8443-128DFBEA47CE}" type="presOf" srcId="{874B2D4B-B4E9-4B7E-966F-7E534F5C51E3}" destId="{CF2AD9A0-95AF-45DE-8AE0-20800C6FCA99}" srcOrd="1" destOrd="0" presId="urn:microsoft.com/office/officeart/2005/8/layout/cycle8"/>
    <dgm:cxn modelId="{D03A11D6-1C21-4E61-B4A9-C5D1725A8D3B}" type="presOf" srcId="{6D7C0492-092A-4492-A7E2-18B766EA1145}" destId="{F90CDAAB-8F20-464A-A3CB-71313287AEA1}" srcOrd="0" destOrd="0" presId="urn:microsoft.com/office/officeart/2005/8/layout/cycle8"/>
    <dgm:cxn modelId="{A50E9DD6-E011-487E-B54F-CDB38FBD900E}" srcId="{1670935B-3D9C-4090-BD5F-158BCD9A9473}" destId="{13AAF920-CF4A-4C25-A368-FF95ABF766D3}" srcOrd="2" destOrd="0" parTransId="{B0F3B9A9-1804-4A59-9BA0-5D14D170E40D}" sibTransId="{A7DA4B68-696D-4AA6-8718-A6D2E1B4A890}"/>
    <dgm:cxn modelId="{3ED9FEDF-A510-44DA-AAA5-32865F5A4A56}" type="presOf" srcId="{1670935B-3D9C-4090-BD5F-158BCD9A9473}" destId="{1316DAE5-6C64-4F41-9882-4DA32C8878AE}" srcOrd="0" destOrd="0" presId="urn:microsoft.com/office/officeart/2005/8/layout/cycle8"/>
    <dgm:cxn modelId="{DA4AF7E4-37E5-4C3D-8F88-36CAEBA10DAB}" srcId="{1670935B-3D9C-4090-BD5F-158BCD9A9473}" destId="{6D7C0492-092A-4492-A7E2-18B766EA1145}" srcOrd="5" destOrd="0" parTransId="{3DF3AC9B-A665-4FED-B968-B4856AC4DDC2}" sibTransId="{AA5B425F-F606-4349-B1FF-D770FA212154}"/>
    <dgm:cxn modelId="{0935C0E7-FF0D-45FB-92F7-B1CB09056EDF}" type="presOf" srcId="{56DE37D9-6599-4086-804B-8A2E2F76A893}" destId="{2362C9D5-A8B9-4A74-A2CF-D688F7B16AD3}" srcOrd="0" destOrd="0" presId="urn:microsoft.com/office/officeart/2005/8/layout/cycle8"/>
    <dgm:cxn modelId="{1D5253E9-C256-4A96-BFC2-02602B73D910}" type="presOf" srcId="{5776C03B-2560-4FDD-A4F3-5EB18DC4128C}" destId="{EB4668E7-551B-4B2F-9A36-DA81ED460532}" srcOrd="1" destOrd="0" presId="urn:microsoft.com/office/officeart/2005/8/layout/cycle8"/>
    <dgm:cxn modelId="{EBA4FAE9-F64D-4D66-AB7D-0EE68D47E156}" srcId="{1670935B-3D9C-4090-BD5F-158BCD9A9473}" destId="{954F90BE-D205-4F8D-953A-FF7431BC106E}" srcOrd="3" destOrd="0" parTransId="{1435F8B5-46D3-4989-8127-8A47B4F37502}" sibTransId="{886435D7-C7BC-4C1F-8A50-F08E060FE237}"/>
    <dgm:cxn modelId="{1E26FEF1-632D-4B24-BE11-60B3AE840E93}" type="presOf" srcId="{6D7C0492-092A-4492-A7E2-18B766EA1145}" destId="{D6AD96E8-7DC8-4FAF-B56E-B0DB32442576}" srcOrd="1" destOrd="0" presId="urn:microsoft.com/office/officeart/2005/8/layout/cycle8"/>
    <dgm:cxn modelId="{92F0791E-4A77-4FDA-8792-3914C7A26F44}" type="presParOf" srcId="{1316DAE5-6C64-4F41-9882-4DA32C8878AE}" destId="{3D66B05E-D43C-4883-801A-42B45C820FC9}" srcOrd="0" destOrd="0" presId="urn:microsoft.com/office/officeart/2005/8/layout/cycle8"/>
    <dgm:cxn modelId="{E872E868-12F6-419D-A0BE-ABF5A19DC7D6}" type="presParOf" srcId="{1316DAE5-6C64-4F41-9882-4DA32C8878AE}" destId="{93C7BA35-CE89-4663-80EA-90E7CC458759}" srcOrd="1" destOrd="0" presId="urn:microsoft.com/office/officeart/2005/8/layout/cycle8"/>
    <dgm:cxn modelId="{49544EAC-76D1-429F-859F-EFA8B9DD8CFB}" type="presParOf" srcId="{1316DAE5-6C64-4F41-9882-4DA32C8878AE}" destId="{19BB9FD4-5E6D-4D32-9B18-7D57B5E83BFF}" srcOrd="2" destOrd="0" presId="urn:microsoft.com/office/officeart/2005/8/layout/cycle8"/>
    <dgm:cxn modelId="{F6FD3CDF-71A7-46E9-B968-0AFB766D6C83}" type="presParOf" srcId="{1316DAE5-6C64-4F41-9882-4DA32C8878AE}" destId="{CF2AD9A0-95AF-45DE-8AE0-20800C6FCA99}" srcOrd="3" destOrd="0" presId="urn:microsoft.com/office/officeart/2005/8/layout/cycle8"/>
    <dgm:cxn modelId="{3F1F82D1-77E8-4D56-9F79-EA8EE1B0CDED}" type="presParOf" srcId="{1316DAE5-6C64-4F41-9882-4DA32C8878AE}" destId="{E7C16B5F-1DF1-49E9-B4CF-B5DA12249D4C}" srcOrd="4" destOrd="0" presId="urn:microsoft.com/office/officeart/2005/8/layout/cycle8"/>
    <dgm:cxn modelId="{1C02C25C-F6EE-4FAD-9110-0E35790047EE}" type="presParOf" srcId="{1316DAE5-6C64-4F41-9882-4DA32C8878AE}" destId="{4247F5A2-576F-4F92-ACEC-74C01FDF48D6}" srcOrd="5" destOrd="0" presId="urn:microsoft.com/office/officeart/2005/8/layout/cycle8"/>
    <dgm:cxn modelId="{E3B331F5-371A-4585-ADAA-D8E93C212ABE}" type="presParOf" srcId="{1316DAE5-6C64-4F41-9882-4DA32C8878AE}" destId="{9728F201-2969-434F-BF8A-9DCD4CE10160}" srcOrd="6" destOrd="0" presId="urn:microsoft.com/office/officeart/2005/8/layout/cycle8"/>
    <dgm:cxn modelId="{FC5439B7-DFB3-4434-BF01-3854B22F7C31}" type="presParOf" srcId="{1316DAE5-6C64-4F41-9882-4DA32C8878AE}" destId="{EB4668E7-551B-4B2F-9A36-DA81ED460532}" srcOrd="7" destOrd="0" presId="urn:microsoft.com/office/officeart/2005/8/layout/cycle8"/>
    <dgm:cxn modelId="{38E4CB1B-282D-4481-9AA7-C4C83E059472}" type="presParOf" srcId="{1316DAE5-6C64-4F41-9882-4DA32C8878AE}" destId="{085AC09F-15B1-4206-8FF1-B03A1601DBC6}" srcOrd="8" destOrd="0" presId="urn:microsoft.com/office/officeart/2005/8/layout/cycle8"/>
    <dgm:cxn modelId="{F656F40E-2FC0-4A6E-9D8F-50D446949F0C}" type="presParOf" srcId="{1316DAE5-6C64-4F41-9882-4DA32C8878AE}" destId="{8E509341-27DB-4969-B0EE-3FBF3099D72E}" srcOrd="9" destOrd="0" presId="urn:microsoft.com/office/officeart/2005/8/layout/cycle8"/>
    <dgm:cxn modelId="{DA9B6AC4-B2AF-4B65-8485-0D1CF1DFA4E2}" type="presParOf" srcId="{1316DAE5-6C64-4F41-9882-4DA32C8878AE}" destId="{7F0EAF95-0707-4BBA-A7DF-D2A0114DCCAF}" srcOrd="10" destOrd="0" presId="urn:microsoft.com/office/officeart/2005/8/layout/cycle8"/>
    <dgm:cxn modelId="{8B7C51AA-79F2-4F12-9DFF-0E483EB09FB8}" type="presParOf" srcId="{1316DAE5-6C64-4F41-9882-4DA32C8878AE}" destId="{FE29ACF1-26A3-410C-B520-8C731C6FED65}" srcOrd="11" destOrd="0" presId="urn:microsoft.com/office/officeart/2005/8/layout/cycle8"/>
    <dgm:cxn modelId="{4ECAF20B-F360-4A3E-A0AE-82CE2E9BB1A9}" type="presParOf" srcId="{1316DAE5-6C64-4F41-9882-4DA32C8878AE}" destId="{31C80579-1C58-4F9D-8BE3-6FA278A256C8}" srcOrd="12" destOrd="0" presId="urn:microsoft.com/office/officeart/2005/8/layout/cycle8"/>
    <dgm:cxn modelId="{A3446627-0481-4E61-BD57-52C999A8EDDD}" type="presParOf" srcId="{1316DAE5-6C64-4F41-9882-4DA32C8878AE}" destId="{A2A1650D-1AD4-49E4-85F2-BE641B158396}" srcOrd="13" destOrd="0" presId="urn:microsoft.com/office/officeart/2005/8/layout/cycle8"/>
    <dgm:cxn modelId="{32136282-7A5C-4400-8EE3-33953E5CD587}" type="presParOf" srcId="{1316DAE5-6C64-4F41-9882-4DA32C8878AE}" destId="{EDA2577F-4384-4D28-A546-D32C295715CC}" srcOrd="14" destOrd="0" presId="urn:microsoft.com/office/officeart/2005/8/layout/cycle8"/>
    <dgm:cxn modelId="{7839B877-2F47-468F-AE76-FA8E3F12921E}" type="presParOf" srcId="{1316DAE5-6C64-4F41-9882-4DA32C8878AE}" destId="{4217A005-3554-4495-A263-B029BF42E438}" srcOrd="15" destOrd="0" presId="urn:microsoft.com/office/officeart/2005/8/layout/cycle8"/>
    <dgm:cxn modelId="{426FDCC7-656E-44C6-B4A5-458A623C1CBE}" type="presParOf" srcId="{1316DAE5-6C64-4F41-9882-4DA32C8878AE}" destId="{2362C9D5-A8B9-4A74-A2CF-D688F7B16AD3}" srcOrd="16" destOrd="0" presId="urn:microsoft.com/office/officeart/2005/8/layout/cycle8"/>
    <dgm:cxn modelId="{00189CBF-0B9A-41B7-B374-D601752E1F76}" type="presParOf" srcId="{1316DAE5-6C64-4F41-9882-4DA32C8878AE}" destId="{F4B510B5-F386-4D9C-83AA-F264F0AC069D}" srcOrd="17" destOrd="0" presId="urn:microsoft.com/office/officeart/2005/8/layout/cycle8"/>
    <dgm:cxn modelId="{B22A9528-6FBC-40E4-9CE5-65D2B7EAEE8A}" type="presParOf" srcId="{1316DAE5-6C64-4F41-9882-4DA32C8878AE}" destId="{6E465CE9-5834-499D-8524-42F07A4CBDE1}" srcOrd="18" destOrd="0" presId="urn:microsoft.com/office/officeart/2005/8/layout/cycle8"/>
    <dgm:cxn modelId="{4194E295-2958-4D74-8E4E-95CE2BF78EAE}" type="presParOf" srcId="{1316DAE5-6C64-4F41-9882-4DA32C8878AE}" destId="{48BD82DF-3031-464A-9176-F23BAF8678A6}" srcOrd="19" destOrd="0" presId="urn:microsoft.com/office/officeart/2005/8/layout/cycle8"/>
    <dgm:cxn modelId="{9F3D0B76-399C-4BF7-9F2A-5A561258F494}" type="presParOf" srcId="{1316DAE5-6C64-4F41-9882-4DA32C8878AE}" destId="{F90CDAAB-8F20-464A-A3CB-71313287AEA1}" srcOrd="20" destOrd="0" presId="urn:microsoft.com/office/officeart/2005/8/layout/cycle8"/>
    <dgm:cxn modelId="{B3302BB0-78B4-4FDF-9B80-B97B22BBE424}" type="presParOf" srcId="{1316DAE5-6C64-4F41-9882-4DA32C8878AE}" destId="{DCB04E4F-C06D-4CB9-8FDA-EBCF7C3A55C3}" srcOrd="21" destOrd="0" presId="urn:microsoft.com/office/officeart/2005/8/layout/cycle8"/>
    <dgm:cxn modelId="{59BD7EC2-BC50-4D6D-968C-2AED9005C1DF}" type="presParOf" srcId="{1316DAE5-6C64-4F41-9882-4DA32C8878AE}" destId="{D72ABADA-CB68-4334-B24B-289CB641726C}" srcOrd="22" destOrd="0" presId="urn:microsoft.com/office/officeart/2005/8/layout/cycle8"/>
    <dgm:cxn modelId="{36C06389-6266-44AD-AF87-A5CCDE06B727}" type="presParOf" srcId="{1316DAE5-6C64-4F41-9882-4DA32C8878AE}" destId="{D6AD96E8-7DC8-4FAF-B56E-B0DB32442576}" srcOrd="23" destOrd="0" presId="urn:microsoft.com/office/officeart/2005/8/layout/cycle8"/>
    <dgm:cxn modelId="{8CC52621-849A-4BB4-B621-E8C50CDA54D7}" type="presParOf" srcId="{1316DAE5-6C64-4F41-9882-4DA32C8878AE}" destId="{29C78206-D0C2-44B6-BFBC-B2F5E83D42B0}" srcOrd="24" destOrd="0" presId="urn:microsoft.com/office/officeart/2005/8/layout/cycle8"/>
    <dgm:cxn modelId="{70526D3A-C1DA-4B4B-9012-040ED0B99392}" type="presParOf" srcId="{1316DAE5-6C64-4F41-9882-4DA32C8878AE}" destId="{8EE79612-90AD-4F9F-979A-0D4115D7C8D4}" srcOrd="25" destOrd="0" presId="urn:microsoft.com/office/officeart/2005/8/layout/cycle8"/>
    <dgm:cxn modelId="{3672C359-8F1E-466C-A966-7CBFEEDCD79F}" type="presParOf" srcId="{1316DAE5-6C64-4F41-9882-4DA32C8878AE}" destId="{6A452322-2C63-4FE3-8773-2490BADF613A}" srcOrd="26" destOrd="0" presId="urn:microsoft.com/office/officeart/2005/8/layout/cycle8"/>
    <dgm:cxn modelId="{E6376807-FB4B-4A34-90AD-DD39BBD92D46}" type="presParOf" srcId="{1316DAE5-6C64-4F41-9882-4DA32C8878AE}" destId="{B1426396-A1E1-4320-82BB-7D3156A8A42D}" srcOrd="27" destOrd="0" presId="urn:microsoft.com/office/officeart/2005/8/layout/cycle8"/>
    <dgm:cxn modelId="{60DE4D2A-BE24-4B50-BCF7-967AF5424B0C}" type="presParOf" srcId="{1316DAE5-6C64-4F41-9882-4DA32C8878AE}" destId="{9DAF4C9D-FC42-4823-A107-27726A5CE7FE}" srcOrd="28" destOrd="0" presId="urn:microsoft.com/office/officeart/2005/8/layout/cycle8"/>
    <dgm:cxn modelId="{2DE899B0-AA7A-46C6-84B7-647C3F11FA2E}" type="presParOf" srcId="{1316DAE5-6C64-4F41-9882-4DA32C8878AE}" destId="{DC40A6BC-DEEC-4B5E-9526-56E8BBF15359}" srcOrd="29" destOrd="0" presId="urn:microsoft.com/office/officeart/2005/8/layout/cycle8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99A20C69-8DDB-41AB-96C9-C6CD949D8528}" type="doc">
      <dgm:prSet loTypeId="urn:microsoft.com/office/officeart/2005/8/layout/vList2" loCatId="list" qsTypeId="urn:microsoft.com/office/officeart/2005/8/quickstyle/simple3" qsCatId="simple" csTypeId="urn:microsoft.com/office/officeart/2005/8/colors/accent4_2" csCatId="accent4"/>
      <dgm:spPr/>
      <dgm:t>
        <a:bodyPr/>
        <a:lstStyle/>
        <a:p>
          <a:endParaRPr lang="en-US"/>
        </a:p>
      </dgm:t>
    </dgm:pt>
    <dgm:pt modelId="{CD165316-3E4D-4154-B32F-1BD10E0E7818}">
      <dgm:prSet/>
      <dgm:spPr/>
      <dgm:t>
        <a:bodyPr/>
        <a:lstStyle/>
        <a:p>
          <a:r>
            <a:rPr lang="ru-RU"/>
            <a:t>Познавательный мотив</a:t>
          </a:r>
          <a:endParaRPr lang="en-US"/>
        </a:p>
      </dgm:t>
    </dgm:pt>
    <dgm:pt modelId="{3805CF25-6CD6-4425-A602-680B5BF1AF83}" type="parTrans" cxnId="{0DEAA3C9-783A-4BC4-B2A7-B57460452D75}">
      <dgm:prSet/>
      <dgm:spPr/>
      <dgm:t>
        <a:bodyPr/>
        <a:lstStyle/>
        <a:p>
          <a:endParaRPr lang="en-US"/>
        </a:p>
      </dgm:t>
    </dgm:pt>
    <dgm:pt modelId="{0824F2DC-238A-4E39-99CA-D7AD724E8A64}" type="sibTrans" cxnId="{0DEAA3C9-783A-4BC4-B2A7-B57460452D75}">
      <dgm:prSet phldrT="01" phldr="0"/>
      <dgm:spPr/>
      <dgm:t>
        <a:bodyPr/>
        <a:lstStyle/>
        <a:p>
          <a:endParaRPr lang="en-US"/>
        </a:p>
      </dgm:t>
    </dgm:pt>
    <dgm:pt modelId="{B04DFF95-DA88-4F8E-AF3A-61A18D977612}">
      <dgm:prSet/>
      <dgm:spPr/>
      <dgm:t>
        <a:bodyPr/>
        <a:lstStyle/>
        <a:p>
          <a:r>
            <a:rPr lang="ru-RU"/>
            <a:t>Перспективный мотив</a:t>
          </a:r>
          <a:endParaRPr lang="en-US"/>
        </a:p>
      </dgm:t>
    </dgm:pt>
    <dgm:pt modelId="{B7B09941-5B81-4FFF-AA8E-BDBBA8401734}" type="parTrans" cxnId="{F2A5A934-6734-4FE2-BE78-0D1267990EC6}">
      <dgm:prSet/>
      <dgm:spPr/>
      <dgm:t>
        <a:bodyPr/>
        <a:lstStyle/>
        <a:p>
          <a:endParaRPr lang="en-US"/>
        </a:p>
      </dgm:t>
    </dgm:pt>
    <dgm:pt modelId="{0139BE35-1BD9-46B4-8947-3E63E948FA25}" type="sibTrans" cxnId="{F2A5A934-6734-4FE2-BE78-0D1267990EC6}">
      <dgm:prSet phldrT="02" phldr="0"/>
      <dgm:spPr/>
      <dgm:t>
        <a:bodyPr/>
        <a:lstStyle/>
        <a:p>
          <a:endParaRPr lang="en-US"/>
        </a:p>
      </dgm:t>
    </dgm:pt>
    <dgm:pt modelId="{05BC7976-A02F-46DD-9327-E1723A6B352F}">
      <dgm:prSet/>
      <dgm:spPr/>
      <dgm:t>
        <a:bodyPr/>
        <a:lstStyle/>
        <a:p>
          <a:r>
            <a:rPr lang="ru-RU"/>
            <a:t>Мотив личностного роста</a:t>
          </a:r>
          <a:endParaRPr lang="en-US"/>
        </a:p>
      </dgm:t>
    </dgm:pt>
    <dgm:pt modelId="{E880B57B-D8E0-416F-A0A2-28A5290EFDE4}" type="parTrans" cxnId="{DE635B1D-942C-4855-8A36-F27146CFFDE9}">
      <dgm:prSet/>
      <dgm:spPr/>
      <dgm:t>
        <a:bodyPr/>
        <a:lstStyle/>
        <a:p>
          <a:endParaRPr lang="en-US"/>
        </a:p>
      </dgm:t>
    </dgm:pt>
    <dgm:pt modelId="{B0D9536F-4244-4295-9884-CBB935B99278}" type="sibTrans" cxnId="{DE635B1D-942C-4855-8A36-F27146CFFDE9}">
      <dgm:prSet phldrT="03" phldr="0"/>
      <dgm:spPr/>
      <dgm:t>
        <a:bodyPr/>
        <a:lstStyle/>
        <a:p>
          <a:endParaRPr lang="en-US"/>
        </a:p>
      </dgm:t>
    </dgm:pt>
    <dgm:pt modelId="{DF1B4DA1-37A3-4112-BDC9-81ADEDE663E7}">
      <dgm:prSet/>
      <dgm:spPr/>
      <dgm:t>
        <a:bodyPr/>
        <a:lstStyle/>
        <a:p>
          <a:r>
            <a:rPr lang="ru-RU"/>
            <a:t>Деятельностный мотив</a:t>
          </a:r>
          <a:endParaRPr lang="en-US"/>
        </a:p>
      </dgm:t>
    </dgm:pt>
    <dgm:pt modelId="{599BB9A1-011B-4836-8BB9-8CDA13FD7F49}" type="parTrans" cxnId="{769703D9-C395-400C-98E6-FA916A91176D}">
      <dgm:prSet/>
      <dgm:spPr/>
      <dgm:t>
        <a:bodyPr/>
        <a:lstStyle/>
        <a:p>
          <a:endParaRPr lang="en-US"/>
        </a:p>
      </dgm:t>
    </dgm:pt>
    <dgm:pt modelId="{CAA541DC-6A2B-4EF9-A9DA-593E859721A9}" type="sibTrans" cxnId="{769703D9-C395-400C-98E6-FA916A91176D}">
      <dgm:prSet phldrT="04" phldr="0"/>
      <dgm:spPr/>
      <dgm:t>
        <a:bodyPr/>
        <a:lstStyle/>
        <a:p>
          <a:endParaRPr lang="en-US"/>
        </a:p>
      </dgm:t>
    </dgm:pt>
    <dgm:pt modelId="{AAA050B5-23E6-47E4-9DA6-8E715FEEF932}">
      <dgm:prSet/>
      <dgm:spPr/>
      <dgm:t>
        <a:bodyPr/>
        <a:lstStyle/>
        <a:p>
          <a:r>
            <a:rPr lang="ru-RU"/>
            <a:t>Мотив общения со сверстниками </a:t>
          </a:r>
          <a:endParaRPr lang="en-US"/>
        </a:p>
      </dgm:t>
    </dgm:pt>
    <dgm:pt modelId="{4D1B0344-36CE-47AC-9392-C3FDA740B60D}" type="parTrans" cxnId="{0AD30452-5279-4859-9FE8-426C5B4C6BBB}">
      <dgm:prSet/>
      <dgm:spPr/>
      <dgm:t>
        <a:bodyPr/>
        <a:lstStyle/>
        <a:p>
          <a:endParaRPr lang="en-US"/>
        </a:p>
      </dgm:t>
    </dgm:pt>
    <dgm:pt modelId="{25AF9AD4-77BA-4B87-8187-E2E9AA95DC20}" type="sibTrans" cxnId="{0AD30452-5279-4859-9FE8-426C5B4C6BBB}">
      <dgm:prSet phldrT="05" phldr="0"/>
      <dgm:spPr/>
      <dgm:t>
        <a:bodyPr/>
        <a:lstStyle/>
        <a:p>
          <a:endParaRPr lang="en-US"/>
        </a:p>
      </dgm:t>
    </dgm:pt>
    <dgm:pt modelId="{3FBE1FA7-1D9B-41F4-98B6-1656BAAEEF3B}" type="pres">
      <dgm:prSet presAssocID="{99A20C69-8DDB-41AB-96C9-C6CD949D8528}" presName="linear" presStyleCnt="0">
        <dgm:presLayoutVars>
          <dgm:animLvl val="lvl"/>
          <dgm:resizeHandles val="exact"/>
        </dgm:presLayoutVars>
      </dgm:prSet>
      <dgm:spPr/>
    </dgm:pt>
    <dgm:pt modelId="{79D24AF8-3D5A-4738-AA06-F21CD79BFCC5}" type="pres">
      <dgm:prSet presAssocID="{CD165316-3E4D-4154-B32F-1BD10E0E7818}" presName="parentText" presStyleLbl="node1" presStyleIdx="0" presStyleCnt="5">
        <dgm:presLayoutVars>
          <dgm:chMax val="0"/>
          <dgm:bulletEnabled val="1"/>
        </dgm:presLayoutVars>
      </dgm:prSet>
      <dgm:spPr/>
    </dgm:pt>
    <dgm:pt modelId="{46C648F0-4DF3-4E97-BED1-4D1B8CDD90A7}" type="pres">
      <dgm:prSet presAssocID="{0824F2DC-238A-4E39-99CA-D7AD724E8A64}" presName="spacer" presStyleCnt="0"/>
      <dgm:spPr/>
    </dgm:pt>
    <dgm:pt modelId="{132CCC8E-9A15-420C-B6B8-D96202006D85}" type="pres">
      <dgm:prSet presAssocID="{B04DFF95-DA88-4F8E-AF3A-61A18D977612}" presName="parentText" presStyleLbl="node1" presStyleIdx="1" presStyleCnt="5">
        <dgm:presLayoutVars>
          <dgm:chMax val="0"/>
          <dgm:bulletEnabled val="1"/>
        </dgm:presLayoutVars>
      </dgm:prSet>
      <dgm:spPr/>
    </dgm:pt>
    <dgm:pt modelId="{64F672E0-BAEF-4284-93FF-847F377268D7}" type="pres">
      <dgm:prSet presAssocID="{0139BE35-1BD9-46B4-8947-3E63E948FA25}" presName="spacer" presStyleCnt="0"/>
      <dgm:spPr/>
    </dgm:pt>
    <dgm:pt modelId="{1F05B1A1-BA08-48E4-A540-AF96999CDEE6}" type="pres">
      <dgm:prSet presAssocID="{05BC7976-A02F-46DD-9327-E1723A6B352F}" presName="parentText" presStyleLbl="node1" presStyleIdx="2" presStyleCnt="5">
        <dgm:presLayoutVars>
          <dgm:chMax val="0"/>
          <dgm:bulletEnabled val="1"/>
        </dgm:presLayoutVars>
      </dgm:prSet>
      <dgm:spPr/>
    </dgm:pt>
    <dgm:pt modelId="{B6E7A336-A509-47EE-8866-F5C74224F688}" type="pres">
      <dgm:prSet presAssocID="{B0D9536F-4244-4295-9884-CBB935B99278}" presName="spacer" presStyleCnt="0"/>
      <dgm:spPr/>
    </dgm:pt>
    <dgm:pt modelId="{1C1CCA42-B62F-446C-A0D0-606EA31BD316}" type="pres">
      <dgm:prSet presAssocID="{DF1B4DA1-37A3-4112-BDC9-81ADEDE663E7}" presName="parentText" presStyleLbl="node1" presStyleIdx="3" presStyleCnt="5">
        <dgm:presLayoutVars>
          <dgm:chMax val="0"/>
          <dgm:bulletEnabled val="1"/>
        </dgm:presLayoutVars>
      </dgm:prSet>
      <dgm:spPr/>
    </dgm:pt>
    <dgm:pt modelId="{1C7E79CF-2919-419A-AC1F-70DBCA4B99D3}" type="pres">
      <dgm:prSet presAssocID="{CAA541DC-6A2B-4EF9-A9DA-593E859721A9}" presName="spacer" presStyleCnt="0"/>
      <dgm:spPr/>
    </dgm:pt>
    <dgm:pt modelId="{C3CD167C-A6B6-4D6F-84C9-2B6822F5DFE0}" type="pres">
      <dgm:prSet presAssocID="{AAA050B5-23E6-47E4-9DA6-8E715FEEF932}" presName="parentText" presStyleLbl="node1" presStyleIdx="4" presStyleCnt="5">
        <dgm:presLayoutVars>
          <dgm:chMax val="0"/>
          <dgm:bulletEnabled val="1"/>
        </dgm:presLayoutVars>
      </dgm:prSet>
      <dgm:spPr/>
    </dgm:pt>
  </dgm:ptLst>
  <dgm:cxnLst>
    <dgm:cxn modelId="{46CF4B0A-F056-4DE1-A5D6-316C39F43D3C}" type="presOf" srcId="{DF1B4DA1-37A3-4112-BDC9-81ADEDE663E7}" destId="{1C1CCA42-B62F-446C-A0D0-606EA31BD316}" srcOrd="0" destOrd="0" presId="urn:microsoft.com/office/officeart/2005/8/layout/vList2"/>
    <dgm:cxn modelId="{DE635B1D-942C-4855-8A36-F27146CFFDE9}" srcId="{99A20C69-8DDB-41AB-96C9-C6CD949D8528}" destId="{05BC7976-A02F-46DD-9327-E1723A6B352F}" srcOrd="2" destOrd="0" parTransId="{E880B57B-D8E0-416F-A0A2-28A5290EFDE4}" sibTransId="{B0D9536F-4244-4295-9884-CBB935B99278}"/>
    <dgm:cxn modelId="{F2A5A934-6734-4FE2-BE78-0D1267990EC6}" srcId="{99A20C69-8DDB-41AB-96C9-C6CD949D8528}" destId="{B04DFF95-DA88-4F8E-AF3A-61A18D977612}" srcOrd="1" destOrd="0" parTransId="{B7B09941-5B81-4FFF-AA8E-BDBBA8401734}" sibTransId="{0139BE35-1BD9-46B4-8947-3E63E948FA25}"/>
    <dgm:cxn modelId="{8AF0B942-E437-46FE-8705-3407E5AFC436}" type="presOf" srcId="{CD165316-3E4D-4154-B32F-1BD10E0E7818}" destId="{79D24AF8-3D5A-4738-AA06-F21CD79BFCC5}" srcOrd="0" destOrd="0" presId="urn:microsoft.com/office/officeart/2005/8/layout/vList2"/>
    <dgm:cxn modelId="{3653F26D-E208-49A7-A06A-B474D26F0128}" type="presOf" srcId="{AAA050B5-23E6-47E4-9DA6-8E715FEEF932}" destId="{C3CD167C-A6B6-4D6F-84C9-2B6822F5DFE0}" srcOrd="0" destOrd="0" presId="urn:microsoft.com/office/officeart/2005/8/layout/vList2"/>
    <dgm:cxn modelId="{0AD30452-5279-4859-9FE8-426C5B4C6BBB}" srcId="{99A20C69-8DDB-41AB-96C9-C6CD949D8528}" destId="{AAA050B5-23E6-47E4-9DA6-8E715FEEF932}" srcOrd="4" destOrd="0" parTransId="{4D1B0344-36CE-47AC-9392-C3FDA740B60D}" sibTransId="{25AF9AD4-77BA-4B87-8187-E2E9AA95DC20}"/>
    <dgm:cxn modelId="{10C07078-89E6-4764-8C2A-D2EE72341F47}" type="presOf" srcId="{05BC7976-A02F-46DD-9327-E1723A6B352F}" destId="{1F05B1A1-BA08-48E4-A540-AF96999CDEE6}" srcOrd="0" destOrd="0" presId="urn:microsoft.com/office/officeart/2005/8/layout/vList2"/>
    <dgm:cxn modelId="{0DEAA3C9-783A-4BC4-B2A7-B57460452D75}" srcId="{99A20C69-8DDB-41AB-96C9-C6CD949D8528}" destId="{CD165316-3E4D-4154-B32F-1BD10E0E7818}" srcOrd="0" destOrd="0" parTransId="{3805CF25-6CD6-4425-A602-680B5BF1AF83}" sibTransId="{0824F2DC-238A-4E39-99CA-D7AD724E8A64}"/>
    <dgm:cxn modelId="{769703D9-C395-400C-98E6-FA916A91176D}" srcId="{99A20C69-8DDB-41AB-96C9-C6CD949D8528}" destId="{DF1B4DA1-37A3-4112-BDC9-81ADEDE663E7}" srcOrd="3" destOrd="0" parTransId="{599BB9A1-011B-4836-8BB9-8CDA13FD7F49}" sibTransId="{CAA541DC-6A2B-4EF9-A9DA-593E859721A9}"/>
    <dgm:cxn modelId="{81E71FDD-2674-420F-8421-A7CCD6131E39}" type="presOf" srcId="{B04DFF95-DA88-4F8E-AF3A-61A18D977612}" destId="{132CCC8E-9A15-420C-B6B8-D96202006D85}" srcOrd="0" destOrd="0" presId="urn:microsoft.com/office/officeart/2005/8/layout/vList2"/>
    <dgm:cxn modelId="{2DAA0BE0-F464-40D4-B83D-3838A7AF2733}" type="presOf" srcId="{99A20C69-8DDB-41AB-96C9-C6CD949D8528}" destId="{3FBE1FA7-1D9B-41F4-98B6-1656BAAEEF3B}" srcOrd="0" destOrd="0" presId="urn:microsoft.com/office/officeart/2005/8/layout/vList2"/>
    <dgm:cxn modelId="{C4965805-F57E-4A99-A761-4A2702642B2F}" type="presParOf" srcId="{3FBE1FA7-1D9B-41F4-98B6-1656BAAEEF3B}" destId="{79D24AF8-3D5A-4738-AA06-F21CD79BFCC5}" srcOrd="0" destOrd="0" presId="urn:microsoft.com/office/officeart/2005/8/layout/vList2"/>
    <dgm:cxn modelId="{34CDBCDC-BCB9-42DD-ABD9-D1DF85FC5251}" type="presParOf" srcId="{3FBE1FA7-1D9B-41F4-98B6-1656BAAEEF3B}" destId="{46C648F0-4DF3-4E97-BED1-4D1B8CDD90A7}" srcOrd="1" destOrd="0" presId="urn:microsoft.com/office/officeart/2005/8/layout/vList2"/>
    <dgm:cxn modelId="{5982A2A0-F974-4D9A-8C27-A0C15223FCD7}" type="presParOf" srcId="{3FBE1FA7-1D9B-41F4-98B6-1656BAAEEF3B}" destId="{132CCC8E-9A15-420C-B6B8-D96202006D85}" srcOrd="2" destOrd="0" presId="urn:microsoft.com/office/officeart/2005/8/layout/vList2"/>
    <dgm:cxn modelId="{7E47201F-4B93-49A3-83A9-E3DDB2A996B0}" type="presParOf" srcId="{3FBE1FA7-1D9B-41F4-98B6-1656BAAEEF3B}" destId="{64F672E0-BAEF-4284-93FF-847F377268D7}" srcOrd="3" destOrd="0" presId="urn:microsoft.com/office/officeart/2005/8/layout/vList2"/>
    <dgm:cxn modelId="{CFD493E3-08A3-4C41-8EED-64C79E7157AA}" type="presParOf" srcId="{3FBE1FA7-1D9B-41F4-98B6-1656BAAEEF3B}" destId="{1F05B1A1-BA08-48E4-A540-AF96999CDEE6}" srcOrd="4" destOrd="0" presId="urn:microsoft.com/office/officeart/2005/8/layout/vList2"/>
    <dgm:cxn modelId="{FAE03D41-9DA8-4331-9E06-BD59F853A980}" type="presParOf" srcId="{3FBE1FA7-1D9B-41F4-98B6-1656BAAEEF3B}" destId="{B6E7A336-A509-47EE-8866-F5C74224F688}" srcOrd="5" destOrd="0" presId="urn:microsoft.com/office/officeart/2005/8/layout/vList2"/>
    <dgm:cxn modelId="{3FD54F52-3B6B-473D-A522-97BD0C8393F3}" type="presParOf" srcId="{3FBE1FA7-1D9B-41F4-98B6-1656BAAEEF3B}" destId="{1C1CCA42-B62F-446C-A0D0-606EA31BD316}" srcOrd="6" destOrd="0" presId="urn:microsoft.com/office/officeart/2005/8/layout/vList2"/>
    <dgm:cxn modelId="{ABAD7175-5739-4AB7-B7E5-DFF3D3B9D15A}" type="presParOf" srcId="{3FBE1FA7-1D9B-41F4-98B6-1656BAAEEF3B}" destId="{1C7E79CF-2919-419A-AC1F-70DBCA4B99D3}" srcOrd="7" destOrd="0" presId="urn:microsoft.com/office/officeart/2005/8/layout/vList2"/>
    <dgm:cxn modelId="{7D90B6E7-FA10-46D6-871A-40EDA57CB49C}" type="presParOf" srcId="{3FBE1FA7-1D9B-41F4-98B6-1656BAAEEF3B}" destId="{C3CD167C-A6B6-4D6F-84C9-2B6822F5DFE0}" srcOrd="8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7AF15679-1F9B-4F8D-A857-BA85B7425A9B}" type="doc">
      <dgm:prSet loTypeId="urn:microsoft.com/office/officeart/2005/8/layout/radial6" loCatId="relationship" qsTypeId="urn:microsoft.com/office/officeart/2005/8/quickstyle/3d2" qsCatId="3D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E3707916-5F37-4358-9091-889EFEC03D5B}">
      <dgm:prSet phldrT="[Текст]" custT="1">
        <dgm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ru-RU" sz="2400" b="1" dirty="0">
              <a:solidFill>
                <a:schemeClr val="tx1"/>
              </a:solidFill>
            </a:rPr>
            <a:t> Звуковой аналитико-синтетический метод</a:t>
          </a:r>
        </a:p>
      </dgm:t>
    </dgm:pt>
    <dgm:pt modelId="{3AE6AC37-2F5D-4BEB-8888-BC68AA1A9A74}" type="parTrans" cxnId="{6C73FC71-420A-4F1C-A6E4-03EF2FCE2A55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914F7D11-815A-4F62-9C00-D0367883070E}" type="sibTrans" cxnId="{6C73FC71-420A-4F1C-A6E4-03EF2FCE2A55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08DDDD07-FB5D-4D3B-BC82-EAA60080FA2F}">
      <dgm:prSet phldrT="[Текст]" custT="1"/>
      <dgm:spPr>
        <a:solidFill>
          <a:schemeClr val="accent1">
            <a:lumMod val="60000"/>
            <a:lumOff val="40000"/>
          </a:schemeClr>
        </a:solidFill>
      </dgm:spPr>
      <dgm:t>
        <a:bodyPr/>
        <a:lstStyle/>
        <a:p>
          <a:r>
            <a:rPr lang="ru-RU" sz="2000" b="1">
              <a:solidFill>
                <a:schemeClr val="tx1"/>
              </a:solidFill>
            </a:rPr>
            <a:t>1. Знакомство со звуковой системой языка</a:t>
          </a:r>
          <a:endParaRPr lang="ru-RU" sz="2000" b="1" dirty="0">
            <a:solidFill>
              <a:schemeClr val="tx1"/>
            </a:solidFill>
          </a:endParaRPr>
        </a:p>
      </dgm:t>
    </dgm:pt>
    <dgm:pt modelId="{1D2D4CE1-FBAC-46F4-AE0A-19A538C1D136}" type="parTrans" cxnId="{0D87020F-CFFC-44AB-ADDD-6C7C483610D3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2E80EADD-1F3A-4517-953A-787A73B07266}" type="sibTrans" cxnId="{0D87020F-CFFC-44AB-ADDD-6C7C483610D3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8B62AC65-0663-4C6D-919B-C0E58BC6D6F1}">
      <dgm:prSet phldrT="[Текст]" custT="1"/>
      <dgm:spPr>
        <a:solidFill>
          <a:schemeClr val="accent1">
            <a:lumMod val="40000"/>
            <a:lumOff val="60000"/>
          </a:schemeClr>
        </a:solidFill>
      </dgm:spPr>
      <dgm:t>
        <a:bodyPr/>
        <a:lstStyle/>
        <a:p>
          <a:r>
            <a:rPr lang="ru-RU" sz="2000" b="1" dirty="0">
              <a:solidFill>
                <a:schemeClr val="tx1"/>
              </a:solidFill>
            </a:rPr>
            <a:t>2. Обучение звуковому анализу и синтезу</a:t>
          </a:r>
        </a:p>
      </dgm:t>
    </dgm:pt>
    <dgm:pt modelId="{5D611CC5-AD7A-433C-BBC3-CC1792929927}" type="parTrans" cxnId="{E1AF6414-4327-4AEB-AAF2-7059BF95E159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672FE8AA-2105-4195-B99A-D0DEAC6EF05E}" type="sibTrans" cxnId="{E1AF6414-4327-4AEB-AAF2-7059BF95E159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249F3328-EED3-4314-BAEF-0A4324C19B20}">
      <dgm:prSet phldrT="[Текст]" custT="1"/>
      <dgm:spPr>
        <a:solidFill>
          <a:schemeClr val="accent6">
            <a:lumMod val="40000"/>
            <a:lumOff val="60000"/>
          </a:schemeClr>
        </a:solidFill>
      </dgm:spPr>
      <dgm:t>
        <a:bodyPr/>
        <a:lstStyle/>
        <a:p>
          <a:r>
            <a:rPr lang="ru-RU" sz="2000" b="1">
              <a:solidFill>
                <a:schemeClr val="tx1"/>
              </a:solidFill>
            </a:rPr>
            <a:t>3. Знакомство с буквами</a:t>
          </a:r>
          <a:endParaRPr lang="ru-RU" sz="2000" b="1" dirty="0">
            <a:solidFill>
              <a:schemeClr val="tx1"/>
            </a:solidFill>
          </a:endParaRPr>
        </a:p>
      </dgm:t>
    </dgm:pt>
    <dgm:pt modelId="{83D05986-8AFB-4656-8455-2FC6B804BE0E}" type="parTrans" cxnId="{F5FB259F-47BF-4223-B177-2A0591736120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FD6BA203-190A-4E4B-973D-6E4087FC4753}" type="sibTrans" cxnId="{F5FB259F-47BF-4223-B177-2A0591736120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E98C02F7-5ECD-41A6-81F9-D041E830FF52}">
      <dgm:prSet phldrT="[Текст]" custT="1"/>
      <dgm:spPr>
        <a:solidFill>
          <a:schemeClr val="accent6">
            <a:lumMod val="60000"/>
            <a:lumOff val="40000"/>
          </a:schemeClr>
        </a:solidFill>
      </dgm:spPr>
      <dgm:t>
        <a:bodyPr/>
        <a:lstStyle/>
        <a:p>
          <a:r>
            <a:rPr lang="ru-RU" sz="2000" b="1">
              <a:solidFill>
                <a:schemeClr val="tx1"/>
              </a:solidFill>
            </a:rPr>
            <a:t>4.Чтение и печатание  букв, слогов, слов, предложений</a:t>
          </a:r>
          <a:endParaRPr lang="ru-RU" sz="2000" b="1" dirty="0">
            <a:solidFill>
              <a:schemeClr val="tx1"/>
            </a:solidFill>
          </a:endParaRPr>
        </a:p>
      </dgm:t>
    </dgm:pt>
    <dgm:pt modelId="{EA97578F-9A50-4BC8-99EA-64175E192794}" type="parTrans" cxnId="{C9511885-F760-4158-9E27-33C2A4449B9C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C80A3465-4BBB-4824-B0F3-51FD142021FB}" type="sibTrans" cxnId="{C9511885-F760-4158-9E27-33C2A4449B9C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EE72D1C5-32EE-4066-B0EC-B02727A0F36C}" type="pres">
      <dgm:prSet presAssocID="{7AF15679-1F9B-4F8D-A857-BA85B7425A9B}" presName="Name0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28B81F85-3539-4A65-904B-23EF4713A6FB}" type="pres">
      <dgm:prSet presAssocID="{E3707916-5F37-4358-9091-889EFEC03D5B}" presName="centerShape" presStyleLbl="node0" presStyleIdx="0" presStyleCnt="1" custScaleX="154607" custLinFactNeighborX="-769" custLinFactNeighborY="-1590"/>
      <dgm:spPr/>
    </dgm:pt>
    <dgm:pt modelId="{0BEAE0D9-5381-4F1C-9DA5-FB6B1C16D112}" type="pres">
      <dgm:prSet presAssocID="{08DDDD07-FB5D-4D3B-BC82-EAA60080FA2F}" presName="node" presStyleLbl="node1" presStyleIdx="0" presStyleCnt="4" custScaleX="172499" custScaleY="117957" custRadScaleRad="100160" custRadScaleInc="6267">
        <dgm:presLayoutVars>
          <dgm:bulletEnabled val="1"/>
        </dgm:presLayoutVars>
      </dgm:prSet>
      <dgm:spPr/>
    </dgm:pt>
    <dgm:pt modelId="{6B70233E-6FDD-485A-AF76-9C7BED22A743}" type="pres">
      <dgm:prSet presAssocID="{08DDDD07-FB5D-4D3B-BC82-EAA60080FA2F}" presName="dummy" presStyleCnt="0"/>
      <dgm:spPr/>
    </dgm:pt>
    <dgm:pt modelId="{727E65CC-17E4-4481-BA36-A866DA787134}" type="pres">
      <dgm:prSet presAssocID="{2E80EADD-1F3A-4517-953A-787A73B07266}" presName="sibTrans" presStyleLbl="sibTrans2D1" presStyleIdx="0" presStyleCnt="4"/>
      <dgm:spPr/>
    </dgm:pt>
    <dgm:pt modelId="{CC1FF5E1-5016-4605-89EA-025278DB22E6}" type="pres">
      <dgm:prSet presAssocID="{8B62AC65-0663-4C6D-919B-C0E58BC6D6F1}" presName="node" presStyleLbl="node1" presStyleIdx="1" presStyleCnt="4" custScaleX="156523" custScaleY="111278" custRadScaleRad="122936" custRadScaleInc="-5803">
        <dgm:presLayoutVars>
          <dgm:bulletEnabled val="1"/>
        </dgm:presLayoutVars>
      </dgm:prSet>
      <dgm:spPr/>
    </dgm:pt>
    <dgm:pt modelId="{EBF885F4-01D0-4733-B8F5-D2FC465122C5}" type="pres">
      <dgm:prSet presAssocID="{8B62AC65-0663-4C6D-919B-C0E58BC6D6F1}" presName="dummy" presStyleCnt="0"/>
      <dgm:spPr/>
    </dgm:pt>
    <dgm:pt modelId="{98399D70-12F7-41A1-89DD-15774C098F1C}" type="pres">
      <dgm:prSet presAssocID="{672FE8AA-2105-4195-B99A-D0DEAC6EF05E}" presName="sibTrans" presStyleLbl="sibTrans2D1" presStyleIdx="1" presStyleCnt="4"/>
      <dgm:spPr/>
    </dgm:pt>
    <dgm:pt modelId="{03CFBE7B-EFD7-469F-8AF2-253A055EDDDA}" type="pres">
      <dgm:prSet presAssocID="{249F3328-EED3-4314-BAEF-0A4324C19B20}" presName="node" presStyleLbl="node1" presStyleIdx="2" presStyleCnt="4" custScaleX="146257" custScaleY="84022" custRadScaleRad="92427" custRadScaleInc="-1400">
        <dgm:presLayoutVars>
          <dgm:bulletEnabled val="1"/>
        </dgm:presLayoutVars>
      </dgm:prSet>
      <dgm:spPr/>
    </dgm:pt>
    <dgm:pt modelId="{B498EC7A-8367-46B9-A209-2E0BDA45A021}" type="pres">
      <dgm:prSet presAssocID="{249F3328-EED3-4314-BAEF-0A4324C19B20}" presName="dummy" presStyleCnt="0"/>
      <dgm:spPr/>
    </dgm:pt>
    <dgm:pt modelId="{FFBEDEBA-648C-4405-8531-EA6028FD2CF2}" type="pres">
      <dgm:prSet presAssocID="{FD6BA203-190A-4E4B-973D-6E4087FC4753}" presName="sibTrans" presStyleLbl="sibTrans2D1" presStyleIdx="2" presStyleCnt="4"/>
      <dgm:spPr/>
    </dgm:pt>
    <dgm:pt modelId="{B6E902BA-11BD-4EF4-9BF1-B1364EF1F0F2}" type="pres">
      <dgm:prSet presAssocID="{E98C02F7-5ECD-41A6-81F9-D041E830FF52}" presName="node" presStyleLbl="node1" presStyleIdx="3" presStyleCnt="4" custScaleX="182587" custScaleY="130222" custRadScaleRad="138164" custRadScaleInc="10307">
        <dgm:presLayoutVars>
          <dgm:bulletEnabled val="1"/>
        </dgm:presLayoutVars>
      </dgm:prSet>
      <dgm:spPr/>
    </dgm:pt>
    <dgm:pt modelId="{8DC86ED4-022F-4DC7-9A34-53F4C03DCBC7}" type="pres">
      <dgm:prSet presAssocID="{E98C02F7-5ECD-41A6-81F9-D041E830FF52}" presName="dummy" presStyleCnt="0"/>
      <dgm:spPr/>
    </dgm:pt>
    <dgm:pt modelId="{B305D25A-5A80-4F43-9B5F-050F4588E6BB}" type="pres">
      <dgm:prSet presAssocID="{C80A3465-4BBB-4824-B0F3-51FD142021FB}" presName="sibTrans" presStyleLbl="sibTrans2D1" presStyleIdx="3" presStyleCnt="4"/>
      <dgm:spPr/>
    </dgm:pt>
  </dgm:ptLst>
  <dgm:cxnLst>
    <dgm:cxn modelId="{0D87020F-CFFC-44AB-ADDD-6C7C483610D3}" srcId="{E3707916-5F37-4358-9091-889EFEC03D5B}" destId="{08DDDD07-FB5D-4D3B-BC82-EAA60080FA2F}" srcOrd="0" destOrd="0" parTransId="{1D2D4CE1-FBAC-46F4-AE0A-19A538C1D136}" sibTransId="{2E80EADD-1F3A-4517-953A-787A73B07266}"/>
    <dgm:cxn modelId="{E1AF6414-4327-4AEB-AAF2-7059BF95E159}" srcId="{E3707916-5F37-4358-9091-889EFEC03D5B}" destId="{8B62AC65-0663-4C6D-919B-C0E58BC6D6F1}" srcOrd="1" destOrd="0" parTransId="{5D611CC5-AD7A-433C-BBC3-CC1792929927}" sibTransId="{672FE8AA-2105-4195-B99A-D0DEAC6EF05E}"/>
    <dgm:cxn modelId="{A040A71F-2C1B-4189-A710-E8CF58537D27}" type="presOf" srcId="{E98C02F7-5ECD-41A6-81F9-D041E830FF52}" destId="{B6E902BA-11BD-4EF4-9BF1-B1364EF1F0F2}" srcOrd="0" destOrd="0" presId="urn:microsoft.com/office/officeart/2005/8/layout/radial6"/>
    <dgm:cxn modelId="{A0CA4428-A504-4DD4-991F-49CEA1848CD8}" type="presOf" srcId="{08DDDD07-FB5D-4D3B-BC82-EAA60080FA2F}" destId="{0BEAE0D9-5381-4F1C-9DA5-FB6B1C16D112}" srcOrd="0" destOrd="0" presId="urn:microsoft.com/office/officeart/2005/8/layout/radial6"/>
    <dgm:cxn modelId="{9CD79438-E7ED-4E9C-8247-A2A43BA452F7}" type="presOf" srcId="{672FE8AA-2105-4195-B99A-D0DEAC6EF05E}" destId="{98399D70-12F7-41A1-89DD-15774C098F1C}" srcOrd="0" destOrd="0" presId="urn:microsoft.com/office/officeart/2005/8/layout/radial6"/>
    <dgm:cxn modelId="{6C73FC71-420A-4F1C-A6E4-03EF2FCE2A55}" srcId="{7AF15679-1F9B-4F8D-A857-BA85B7425A9B}" destId="{E3707916-5F37-4358-9091-889EFEC03D5B}" srcOrd="0" destOrd="0" parTransId="{3AE6AC37-2F5D-4BEB-8888-BC68AA1A9A74}" sibTransId="{914F7D11-815A-4F62-9C00-D0367883070E}"/>
    <dgm:cxn modelId="{43C33B7A-D8CD-45E1-A2F0-60456EC6EE61}" type="presOf" srcId="{E3707916-5F37-4358-9091-889EFEC03D5B}" destId="{28B81F85-3539-4A65-904B-23EF4713A6FB}" srcOrd="0" destOrd="0" presId="urn:microsoft.com/office/officeart/2005/8/layout/radial6"/>
    <dgm:cxn modelId="{3FABE17E-25A4-4513-B480-55EC8078837E}" type="presOf" srcId="{FD6BA203-190A-4E4B-973D-6E4087FC4753}" destId="{FFBEDEBA-648C-4405-8531-EA6028FD2CF2}" srcOrd="0" destOrd="0" presId="urn:microsoft.com/office/officeart/2005/8/layout/radial6"/>
    <dgm:cxn modelId="{C9511885-F760-4158-9E27-33C2A4449B9C}" srcId="{E3707916-5F37-4358-9091-889EFEC03D5B}" destId="{E98C02F7-5ECD-41A6-81F9-D041E830FF52}" srcOrd="3" destOrd="0" parTransId="{EA97578F-9A50-4BC8-99EA-64175E192794}" sibTransId="{C80A3465-4BBB-4824-B0F3-51FD142021FB}"/>
    <dgm:cxn modelId="{50C71790-CACE-47BE-AA8E-70B9611DC5A7}" type="presOf" srcId="{249F3328-EED3-4314-BAEF-0A4324C19B20}" destId="{03CFBE7B-EFD7-469F-8AF2-253A055EDDDA}" srcOrd="0" destOrd="0" presId="urn:microsoft.com/office/officeart/2005/8/layout/radial6"/>
    <dgm:cxn modelId="{F5FB259F-47BF-4223-B177-2A0591736120}" srcId="{E3707916-5F37-4358-9091-889EFEC03D5B}" destId="{249F3328-EED3-4314-BAEF-0A4324C19B20}" srcOrd="2" destOrd="0" parTransId="{83D05986-8AFB-4656-8455-2FC6B804BE0E}" sibTransId="{FD6BA203-190A-4E4B-973D-6E4087FC4753}"/>
    <dgm:cxn modelId="{580043A0-6DC6-494C-8DE6-DF030D31BF31}" type="presOf" srcId="{8B62AC65-0663-4C6D-919B-C0E58BC6D6F1}" destId="{CC1FF5E1-5016-4605-89EA-025278DB22E6}" srcOrd="0" destOrd="0" presId="urn:microsoft.com/office/officeart/2005/8/layout/radial6"/>
    <dgm:cxn modelId="{171D20E0-8B13-43D5-8861-996B8A11CBDF}" type="presOf" srcId="{C80A3465-4BBB-4824-B0F3-51FD142021FB}" destId="{B305D25A-5A80-4F43-9B5F-050F4588E6BB}" srcOrd="0" destOrd="0" presId="urn:microsoft.com/office/officeart/2005/8/layout/radial6"/>
    <dgm:cxn modelId="{57958CE2-2E5B-40F0-9323-B0300528BB8B}" type="presOf" srcId="{2E80EADD-1F3A-4517-953A-787A73B07266}" destId="{727E65CC-17E4-4481-BA36-A866DA787134}" srcOrd="0" destOrd="0" presId="urn:microsoft.com/office/officeart/2005/8/layout/radial6"/>
    <dgm:cxn modelId="{4AF542F6-51AA-4031-B2DF-FEE14C693161}" type="presOf" srcId="{7AF15679-1F9B-4F8D-A857-BA85B7425A9B}" destId="{EE72D1C5-32EE-4066-B0EC-B02727A0F36C}" srcOrd="0" destOrd="0" presId="urn:microsoft.com/office/officeart/2005/8/layout/radial6"/>
    <dgm:cxn modelId="{D1D71B07-463F-4F27-B2BC-1C1F2A0E58DD}" type="presParOf" srcId="{EE72D1C5-32EE-4066-B0EC-B02727A0F36C}" destId="{28B81F85-3539-4A65-904B-23EF4713A6FB}" srcOrd="0" destOrd="0" presId="urn:microsoft.com/office/officeart/2005/8/layout/radial6"/>
    <dgm:cxn modelId="{4DB92CD5-2187-44DB-A3EC-D49C57AC9854}" type="presParOf" srcId="{EE72D1C5-32EE-4066-B0EC-B02727A0F36C}" destId="{0BEAE0D9-5381-4F1C-9DA5-FB6B1C16D112}" srcOrd="1" destOrd="0" presId="urn:microsoft.com/office/officeart/2005/8/layout/radial6"/>
    <dgm:cxn modelId="{F1D3AECE-6374-48CC-8096-54783EB16414}" type="presParOf" srcId="{EE72D1C5-32EE-4066-B0EC-B02727A0F36C}" destId="{6B70233E-6FDD-485A-AF76-9C7BED22A743}" srcOrd="2" destOrd="0" presId="urn:microsoft.com/office/officeart/2005/8/layout/radial6"/>
    <dgm:cxn modelId="{EF976BB3-3A5B-4360-AABB-B07E9C710135}" type="presParOf" srcId="{EE72D1C5-32EE-4066-B0EC-B02727A0F36C}" destId="{727E65CC-17E4-4481-BA36-A866DA787134}" srcOrd="3" destOrd="0" presId="urn:microsoft.com/office/officeart/2005/8/layout/radial6"/>
    <dgm:cxn modelId="{EF6EDCB6-B08E-4E25-94A7-8563D44A3847}" type="presParOf" srcId="{EE72D1C5-32EE-4066-B0EC-B02727A0F36C}" destId="{CC1FF5E1-5016-4605-89EA-025278DB22E6}" srcOrd="4" destOrd="0" presId="urn:microsoft.com/office/officeart/2005/8/layout/radial6"/>
    <dgm:cxn modelId="{52D0ECEF-82F8-4FD4-9358-6E500809EBEE}" type="presParOf" srcId="{EE72D1C5-32EE-4066-B0EC-B02727A0F36C}" destId="{EBF885F4-01D0-4733-B8F5-D2FC465122C5}" srcOrd="5" destOrd="0" presId="urn:microsoft.com/office/officeart/2005/8/layout/radial6"/>
    <dgm:cxn modelId="{6C62FAA4-DBB4-475E-BAC6-FDCC72EE1EA4}" type="presParOf" srcId="{EE72D1C5-32EE-4066-B0EC-B02727A0F36C}" destId="{98399D70-12F7-41A1-89DD-15774C098F1C}" srcOrd="6" destOrd="0" presId="urn:microsoft.com/office/officeart/2005/8/layout/radial6"/>
    <dgm:cxn modelId="{9881675E-2F55-4EAA-8EEA-81EA6A48B4F6}" type="presParOf" srcId="{EE72D1C5-32EE-4066-B0EC-B02727A0F36C}" destId="{03CFBE7B-EFD7-469F-8AF2-253A055EDDDA}" srcOrd="7" destOrd="0" presId="urn:microsoft.com/office/officeart/2005/8/layout/radial6"/>
    <dgm:cxn modelId="{6C2A9CCE-4170-41D2-AD37-689A416FBE3A}" type="presParOf" srcId="{EE72D1C5-32EE-4066-B0EC-B02727A0F36C}" destId="{B498EC7A-8367-46B9-A209-2E0BDA45A021}" srcOrd="8" destOrd="0" presId="urn:microsoft.com/office/officeart/2005/8/layout/radial6"/>
    <dgm:cxn modelId="{94A66747-5A83-4A6C-B8C0-1E60D4A05939}" type="presParOf" srcId="{EE72D1C5-32EE-4066-B0EC-B02727A0F36C}" destId="{FFBEDEBA-648C-4405-8531-EA6028FD2CF2}" srcOrd="9" destOrd="0" presId="urn:microsoft.com/office/officeart/2005/8/layout/radial6"/>
    <dgm:cxn modelId="{E1BD5D59-0AC8-4757-8F44-35E0D346922F}" type="presParOf" srcId="{EE72D1C5-32EE-4066-B0EC-B02727A0F36C}" destId="{B6E902BA-11BD-4EF4-9BF1-B1364EF1F0F2}" srcOrd="10" destOrd="0" presId="urn:microsoft.com/office/officeart/2005/8/layout/radial6"/>
    <dgm:cxn modelId="{65E92E36-C9CE-4CE3-B5B2-6FB80A2E7565}" type="presParOf" srcId="{EE72D1C5-32EE-4066-B0EC-B02727A0F36C}" destId="{8DC86ED4-022F-4DC7-9A34-53F4C03DCBC7}" srcOrd="11" destOrd="0" presId="urn:microsoft.com/office/officeart/2005/8/layout/radial6"/>
    <dgm:cxn modelId="{2FA13AF4-9213-4824-B54C-041E279B4452}" type="presParOf" srcId="{EE72D1C5-32EE-4066-B0EC-B02727A0F36C}" destId="{B305D25A-5A80-4F43-9B5F-050F4588E6BB}" srcOrd="12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8D6B399A-E120-468E-A450-DF40D42BEE10}" type="doc">
      <dgm:prSet loTypeId="urn:microsoft.com/office/officeart/2016/7/layout/LinearBlockProcessNumbered" loCatId="process" qsTypeId="urn:microsoft.com/office/officeart/2005/8/quickstyle/simple5" qsCatId="simple" csTypeId="urn:microsoft.com/office/officeart/2005/8/colors/accent1_3" csCatId="accent1"/>
      <dgm:spPr/>
      <dgm:t>
        <a:bodyPr/>
        <a:lstStyle/>
        <a:p>
          <a:endParaRPr lang="en-US"/>
        </a:p>
      </dgm:t>
    </dgm:pt>
    <dgm:pt modelId="{E7B1C26C-693C-4EC1-9399-0E6BBFA588D1}">
      <dgm:prSet/>
      <dgm:spPr/>
      <dgm:t>
        <a:bodyPr/>
        <a:lstStyle/>
        <a:p>
          <a:r>
            <a:rPr lang="ru-RU"/>
            <a:t>Развитие  фонематического слуха. </a:t>
          </a:r>
          <a:r>
            <a:rPr lang="ru-RU" b="1"/>
            <a:t>(Фонематический слух -  </a:t>
          </a:r>
          <a:r>
            <a:rPr lang="ru-RU"/>
            <a:t>способность слышать, узнавать и различать фонемы родного языка).</a:t>
          </a:r>
          <a:endParaRPr lang="en-US"/>
        </a:p>
      </dgm:t>
    </dgm:pt>
    <dgm:pt modelId="{F9ADA616-3847-49C5-99F7-1F4B77BAD1F6}" type="parTrans" cxnId="{0B943EDC-F22F-4B8A-AD5D-8A6DDDB5A9CC}">
      <dgm:prSet/>
      <dgm:spPr/>
      <dgm:t>
        <a:bodyPr/>
        <a:lstStyle/>
        <a:p>
          <a:endParaRPr lang="en-US"/>
        </a:p>
      </dgm:t>
    </dgm:pt>
    <dgm:pt modelId="{C45DAAE8-4BF8-403E-8FCC-3761B43E394F}" type="sibTrans" cxnId="{0B943EDC-F22F-4B8A-AD5D-8A6DDDB5A9CC}">
      <dgm:prSet phldrT="01" phldr="0"/>
      <dgm:spPr/>
      <dgm:t>
        <a:bodyPr/>
        <a:lstStyle/>
        <a:p>
          <a:r>
            <a:rPr lang="en-US"/>
            <a:t>01</a:t>
          </a:r>
        </a:p>
      </dgm:t>
    </dgm:pt>
    <dgm:pt modelId="{877E2FE8-49DF-4787-B445-A7B200009ABF}">
      <dgm:prSet/>
      <dgm:spPr/>
      <dgm:t>
        <a:bodyPr/>
        <a:lstStyle/>
        <a:p>
          <a:r>
            <a:rPr lang="ru-RU"/>
            <a:t>Формирование элементарных навыков звукового анализа и синтеза.</a:t>
          </a:r>
          <a:endParaRPr lang="en-US"/>
        </a:p>
      </dgm:t>
    </dgm:pt>
    <dgm:pt modelId="{9DF0B2E4-E0DE-4280-9D19-526F80E94FFC}" type="parTrans" cxnId="{F588F316-C33A-42B2-8BF5-FBFE2E0989E4}">
      <dgm:prSet/>
      <dgm:spPr/>
      <dgm:t>
        <a:bodyPr/>
        <a:lstStyle/>
        <a:p>
          <a:endParaRPr lang="en-US"/>
        </a:p>
      </dgm:t>
    </dgm:pt>
    <dgm:pt modelId="{CC0D9728-35FF-4B4C-9508-8587E5C0D6C0}" type="sibTrans" cxnId="{F588F316-C33A-42B2-8BF5-FBFE2E0989E4}">
      <dgm:prSet phldrT="02" phldr="0"/>
      <dgm:spPr/>
      <dgm:t>
        <a:bodyPr/>
        <a:lstStyle/>
        <a:p>
          <a:r>
            <a:rPr lang="en-US"/>
            <a:t>02</a:t>
          </a:r>
        </a:p>
      </dgm:t>
    </dgm:pt>
    <dgm:pt modelId="{221CC720-84F9-4113-8693-EF40C8B73546}">
      <dgm:prSet/>
      <dgm:spPr/>
      <dgm:t>
        <a:bodyPr/>
        <a:lstStyle/>
        <a:p>
          <a:r>
            <a:rPr lang="ru-RU"/>
            <a:t>Исправление недостатков звукопроизношения.</a:t>
          </a:r>
          <a:endParaRPr lang="en-US"/>
        </a:p>
      </dgm:t>
    </dgm:pt>
    <dgm:pt modelId="{5F109A2B-C86F-4062-9087-52CCA528734F}" type="parTrans" cxnId="{4F453E6D-3A6D-4447-9E35-DF806F73BAA5}">
      <dgm:prSet/>
      <dgm:spPr/>
      <dgm:t>
        <a:bodyPr/>
        <a:lstStyle/>
        <a:p>
          <a:endParaRPr lang="en-US"/>
        </a:p>
      </dgm:t>
    </dgm:pt>
    <dgm:pt modelId="{2EEEF8BC-34CF-4C0D-9873-525C3986BA63}" type="sibTrans" cxnId="{4F453E6D-3A6D-4447-9E35-DF806F73BAA5}">
      <dgm:prSet phldrT="03" phldr="0"/>
      <dgm:spPr/>
      <dgm:t>
        <a:bodyPr/>
        <a:lstStyle/>
        <a:p>
          <a:r>
            <a:rPr lang="en-US"/>
            <a:t>03</a:t>
          </a:r>
        </a:p>
      </dgm:t>
    </dgm:pt>
    <dgm:pt modelId="{43F9FAF9-FB15-4F7E-B079-F0B442E20EE2}" type="pres">
      <dgm:prSet presAssocID="{8D6B399A-E120-468E-A450-DF40D42BEE10}" presName="Name0" presStyleCnt="0">
        <dgm:presLayoutVars>
          <dgm:animLvl val="lvl"/>
          <dgm:resizeHandles val="exact"/>
        </dgm:presLayoutVars>
      </dgm:prSet>
      <dgm:spPr/>
    </dgm:pt>
    <dgm:pt modelId="{1653790E-FF41-4589-AB24-A081C44DC4CA}" type="pres">
      <dgm:prSet presAssocID="{E7B1C26C-693C-4EC1-9399-0E6BBFA588D1}" presName="compositeNode" presStyleCnt="0">
        <dgm:presLayoutVars>
          <dgm:bulletEnabled val="1"/>
        </dgm:presLayoutVars>
      </dgm:prSet>
      <dgm:spPr/>
    </dgm:pt>
    <dgm:pt modelId="{BBA7961C-D07F-43A8-A5F3-71E109C16D8F}" type="pres">
      <dgm:prSet presAssocID="{E7B1C26C-693C-4EC1-9399-0E6BBFA588D1}" presName="bgRect" presStyleLbl="alignNode1" presStyleIdx="0" presStyleCnt="3"/>
      <dgm:spPr/>
    </dgm:pt>
    <dgm:pt modelId="{D36EAACB-E5C5-470D-9D3C-77C04C9B48AF}" type="pres">
      <dgm:prSet presAssocID="{C45DAAE8-4BF8-403E-8FCC-3761B43E394F}" presName="sibTransNodeRect" presStyleLbl="alignNode1" presStyleIdx="0" presStyleCnt="3">
        <dgm:presLayoutVars>
          <dgm:chMax val="0"/>
          <dgm:bulletEnabled val="1"/>
        </dgm:presLayoutVars>
      </dgm:prSet>
      <dgm:spPr/>
    </dgm:pt>
    <dgm:pt modelId="{E0DB6C83-0A3C-44BC-8407-7BEA48474558}" type="pres">
      <dgm:prSet presAssocID="{E7B1C26C-693C-4EC1-9399-0E6BBFA588D1}" presName="nodeRect" presStyleLbl="alignNode1" presStyleIdx="0" presStyleCnt="3">
        <dgm:presLayoutVars>
          <dgm:bulletEnabled val="1"/>
        </dgm:presLayoutVars>
      </dgm:prSet>
      <dgm:spPr/>
    </dgm:pt>
    <dgm:pt modelId="{5246B04D-ED0C-4C0F-82DE-7BB18530CF9D}" type="pres">
      <dgm:prSet presAssocID="{C45DAAE8-4BF8-403E-8FCC-3761B43E394F}" presName="sibTrans" presStyleCnt="0"/>
      <dgm:spPr/>
    </dgm:pt>
    <dgm:pt modelId="{2F254D1A-E910-4B11-B7AE-CA7E3E876B20}" type="pres">
      <dgm:prSet presAssocID="{877E2FE8-49DF-4787-B445-A7B200009ABF}" presName="compositeNode" presStyleCnt="0">
        <dgm:presLayoutVars>
          <dgm:bulletEnabled val="1"/>
        </dgm:presLayoutVars>
      </dgm:prSet>
      <dgm:spPr/>
    </dgm:pt>
    <dgm:pt modelId="{517B995C-4E37-4AE9-931D-807E993B7AD0}" type="pres">
      <dgm:prSet presAssocID="{877E2FE8-49DF-4787-B445-A7B200009ABF}" presName="bgRect" presStyleLbl="alignNode1" presStyleIdx="1" presStyleCnt="3"/>
      <dgm:spPr/>
    </dgm:pt>
    <dgm:pt modelId="{FC69EEE3-4E89-47CE-956E-501D8ADE3EF8}" type="pres">
      <dgm:prSet presAssocID="{CC0D9728-35FF-4B4C-9508-8587E5C0D6C0}" presName="sibTransNodeRect" presStyleLbl="alignNode1" presStyleIdx="1" presStyleCnt="3">
        <dgm:presLayoutVars>
          <dgm:chMax val="0"/>
          <dgm:bulletEnabled val="1"/>
        </dgm:presLayoutVars>
      </dgm:prSet>
      <dgm:spPr/>
    </dgm:pt>
    <dgm:pt modelId="{27566393-22F1-4445-A205-598A7BDE5F91}" type="pres">
      <dgm:prSet presAssocID="{877E2FE8-49DF-4787-B445-A7B200009ABF}" presName="nodeRect" presStyleLbl="alignNode1" presStyleIdx="1" presStyleCnt="3">
        <dgm:presLayoutVars>
          <dgm:bulletEnabled val="1"/>
        </dgm:presLayoutVars>
      </dgm:prSet>
      <dgm:spPr/>
    </dgm:pt>
    <dgm:pt modelId="{321BCC94-722F-41D0-B0BD-0E87971274A0}" type="pres">
      <dgm:prSet presAssocID="{CC0D9728-35FF-4B4C-9508-8587E5C0D6C0}" presName="sibTrans" presStyleCnt="0"/>
      <dgm:spPr/>
    </dgm:pt>
    <dgm:pt modelId="{5D11D13F-18FF-44C5-A681-1F8CC024FF20}" type="pres">
      <dgm:prSet presAssocID="{221CC720-84F9-4113-8693-EF40C8B73546}" presName="compositeNode" presStyleCnt="0">
        <dgm:presLayoutVars>
          <dgm:bulletEnabled val="1"/>
        </dgm:presLayoutVars>
      </dgm:prSet>
      <dgm:spPr/>
    </dgm:pt>
    <dgm:pt modelId="{F3AEEB99-8578-4E71-AF9A-9743DE85E9FD}" type="pres">
      <dgm:prSet presAssocID="{221CC720-84F9-4113-8693-EF40C8B73546}" presName="bgRect" presStyleLbl="alignNode1" presStyleIdx="2" presStyleCnt="3"/>
      <dgm:spPr/>
    </dgm:pt>
    <dgm:pt modelId="{93AEA837-0739-42A1-8FE0-9E1BB47460FC}" type="pres">
      <dgm:prSet presAssocID="{2EEEF8BC-34CF-4C0D-9873-525C3986BA63}" presName="sibTransNodeRect" presStyleLbl="alignNode1" presStyleIdx="2" presStyleCnt="3">
        <dgm:presLayoutVars>
          <dgm:chMax val="0"/>
          <dgm:bulletEnabled val="1"/>
        </dgm:presLayoutVars>
      </dgm:prSet>
      <dgm:spPr/>
    </dgm:pt>
    <dgm:pt modelId="{BF29037B-075A-4231-B80E-8A4986CE44F0}" type="pres">
      <dgm:prSet presAssocID="{221CC720-84F9-4113-8693-EF40C8B73546}" presName="nodeRect" presStyleLbl="alignNode1" presStyleIdx="2" presStyleCnt="3">
        <dgm:presLayoutVars>
          <dgm:bulletEnabled val="1"/>
        </dgm:presLayoutVars>
      </dgm:prSet>
      <dgm:spPr/>
    </dgm:pt>
  </dgm:ptLst>
  <dgm:cxnLst>
    <dgm:cxn modelId="{CFD0D115-9F8C-40D4-9021-B3CCED311A6D}" type="presOf" srcId="{E7B1C26C-693C-4EC1-9399-0E6BBFA588D1}" destId="{E0DB6C83-0A3C-44BC-8407-7BEA48474558}" srcOrd="1" destOrd="0" presId="urn:microsoft.com/office/officeart/2016/7/layout/LinearBlockProcessNumbered"/>
    <dgm:cxn modelId="{F588F316-C33A-42B2-8BF5-FBFE2E0989E4}" srcId="{8D6B399A-E120-468E-A450-DF40D42BEE10}" destId="{877E2FE8-49DF-4787-B445-A7B200009ABF}" srcOrd="1" destOrd="0" parTransId="{9DF0B2E4-E0DE-4280-9D19-526F80E94FFC}" sibTransId="{CC0D9728-35FF-4B4C-9508-8587E5C0D6C0}"/>
    <dgm:cxn modelId="{4EA8091A-C74A-4067-887D-ECD56DB02D53}" type="presOf" srcId="{877E2FE8-49DF-4787-B445-A7B200009ABF}" destId="{517B995C-4E37-4AE9-931D-807E993B7AD0}" srcOrd="0" destOrd="0" presId="urn:microsoft.com/office/officeart/2016/7/layout/LinearBlockProcessNumbered"/>
    <dgm:cxn modelId="{118EBC3C-57C9-4189-8B65-E7ACEB2AC539}" type="presOf" srcId="{E7B1C26C-693C-4EC1-9399-0E6BBFA588D1}" destId="{BBA7961C-D07F-43A8-A5F3-71E109C16D8F}" srcOrd="0" destOrd="0" presId="urn:microsoft.com/office/officeart/2016/7/layout/LinearBlockProcessNumbered"/>
    <dgm:cxn modelId="{4F453E6D-3A6D-4447-9E35-DF806F73BAA5}" srcId="{8D6B399A-E120-468E-A450-DF40D42BEE10}" destId="{221CC720-84F9-4113-8693-EF40C8B73546}" srcOrd="2" destOrd="0" parTransId="{5F109A2B-C86F-4062-9087-52CCA528734F}" sibTransId="{2EEEF8BC-34CF-4C0D-9873-525C3986BA63}"/>
    <dgm:cxn modelId="{C432C97E-B6C5-4345-9E40-F4FEC42CB4D4}" type="presOf" srcId="{8D6B399A-E120-468E-A450-DF40D42BEE10}" destId="{43F9FAF9-FB15-4F7E-B079-F0B442E20EE2}" srcOrd="0" destOrd="0" presId="urn:microsoft.com/office/officeart/2016/7/layout/LinearBlockProcessNumbered"/>
    <dgm:cxn modelId="{D1F8DD9A-E59F-4F62-9AA9-370A3E04A39A}" type="presOf" srcId="{221CC720-84F9-4113-8693-EF40C8B73546}" destId="{F3AEEB99-8578-4E71-AF9A-9743DE85E9FD}" srcOrd="0" destOrd="0" presId="urn:microsoft.com/office/officeart/2016/7/layout/LinearBlockProcessNumbered"/>
    <dgm:cxn modelId="{F2BE61C4-A9E3-4FFD-B02D-9EDD1416015B}" type="presOf" srcId="{2EEEF8BC-34CF-4C0D-9873-525C3986BA63}" destId="{93AEA837-0739-42A1-8FE0-9E1BB47460FC}" srcOrd="0" destOrd="0" presId="urn:microsoft.com/office/officeart/2016/7/layout/LinearBlockProcessNumbered"/>
    <dgm:cxn modelId="{F3C8DCD0-1568-4DEE-B77B-F02B85931B55}" type="presOf" srcId="{C45DAAE8-4BF8-403E-8FCC-3761B43E394F}" destId="{D36EAACB-E5C5-470D-9D3C-77C04C9B48AF}" srcOrd="0" destOrd="0" presId="urn:microsoft.com/office/officeart/2016/7/layout/LinearBlockProcessNumbered"/>
    <dgm:cxn modelId="{0B943EDC-F22F-4B8A-AD5D-8A6DDDB5A9CC}" srcId="{8D6B399A-E120-468E-A450-DF40D42BEE10}" destId="{E7B1C26C-693C-4EC1-9399-0E6BBFA588D1}" srcOrd="0" destOrd="0" parTransId="{F9ADA616-3847-49C5-99F7-1F4B77BAD1F6}" sibTransId="{C45DAAE8-4BF8-403E-8FCC-3761B43E394F}"/>
    <dgm:cxn modelId="{F4D058E1-3D92-49CA-A464-1CCDE57CAA59}" type="presOf" srcId="{877E2FE8-49DF-4787-B445-A7B200009ABF}" destId="{27566393-22F1-4445-A205-598A7BDE5F91}" srcOrd="1" destOrd="0" presId="urn:microsoft.com/office/officeart/2016/7/layout/LinearBlockProcessNumbered"/>
    <dgm:cxn modelId="{666216EB-D1D7-45CE-8080-9D549C5FC342}" type="presOf" srcId="{CC0D9728-35FF-4B4C-9508-8587E5C0D6C0}" destId="{FC69EEE3-4E89-47CE-956E-501D8ADE3EF8}" srcOrd="0" destOrd="0" presId="urn:microsoft.com/office/officeart/2016/7/layout/LinearBlockProcessNumbered"/>
    <dgm:cxn modelId="{03E0B8ED-AC62-428C-8CDA-77610312D020}" type="presOf" srcId="{221CC720-84F9-4113-8693-EF40C8B73546}" destId="{BF29037B-075A-4231-B80E-8A4986CE44F0}" srcOrd="1" destOrd="0" presId="urn:microsoft.com/office/officeart/2016/7/layout/LinearBlockProcessNumbered"/>
    <dgm:cxn modelId="{2EE811A1-0A8E-4CEC-9486-4B5823C3147A}" type="presParOf" srcId="{43F9FAF9-FB15-4F7E-B079-F0B442E20EE2}" destId="{1653790E-FF41-4589-AB24-A081C44DC4CA}" srcOrd="0" destOrd="0" presId="urn:microsoft.com/office/officeart/2016/7/layout/LinearBlockProcessNumbered"/>
    <dgm:cxn modelId="{D74B8996-2ECE-4DC5-BABC-E9E4239E8034}" type="presParOf" srcId="{1653790E-FF41-4589-AB24-A081C44DC4CA}" destId="{BBA7961C-D07F-43A8-A5F3-71E109C16D8F}" srcOrd="0" destOrd="0" presId="urn:microsoft.com/office/officeart/2016/7/layout/LinearBlockProcessNumbered"/>
    <dgm:cxn modelId="{7D94E779-36DD-4893-89BD-A134B2E25A1B}" type="presParOf" srcId="{1653790E-FF41-4589-AB24-A081C44DC4CA}" destId="{D36EAACB-E5C5-470D-9D3C-77C04C9B48AF}" srcOrd="1" destOrd="0" presId="urn:microsoft.com/office/officeart/2016/7/layout/LinearBlockProcessNumbered"/>
    <dgm:cxn modelId="{259F6DA4-2951-4616-8198-53CD125662B8}" type="presParOf" srcId="{1653790E-FF41-4589-AB24-A081C44DC4CA}" destId="{E0DB6C83-0A3C-44BC-8407-7BEA48474558}" srcOrd="2" destOrd="0" presId="urn:microsoft.com/office/officeart/2016/7/layout/LinearBlockProcessNumbered"/>
    <dgm:cxn modelId="{7D4AFCAA-09A2-479E-92A2-16AAF01F2EFE}" type="presParOf" srcId="{43F9FAF9-FB15-4F7E-B079-F0B442E20EE2}" destId="{5246B04D-ED0C-4C0F-82DE-7BB18530CF9D}" srcOrd="1" destOrd="0" presId="urn:microsoft.com/office/officeart/2016/7/layout/LinearBlockProcessNumbered"/>
    <dgm:cxn modelId="{6C139D6B-C3E0-4A35-82E0-342D2C4FE952}" type="presParOf" srcId="{43F9FAF9-FB15-4F7E-B079-F0B442E20EE2}" destId="{2F254D1A-E910-4B11-B7AE-CA7E3E876B20}" srcOrd="2" destOrd="0" presId="urn:microsoft.com/office/officeart/2016/7/layout/LinearBlockProcessNumbered"/>
    <dgm:cxn modelId="{15EA1DEE-FCD1-4CC7-8460-8391598B132E}" type="presParOf" srcId="{2F254D1A-E910-4B11-B7AE-CA7E3E876B20}" destId="{517B995C-4E37-4AE9-931D-807E993B7AD0}" srcOrd="0" destOrd="0" presId="urn:microsoft.com/office/officeart/2016/7/layout/LinearBlockProcessNumbered"/>
    <dgm:cxn modelId="{1189E035-D8D3-41F2-B485-E6C4C1EE11CC}" type="presParOf" srcId="{2F254D1A-E910-4B11-B7AE-CA7E3E876B20}" destId="{FC69EEE3-4E89-47CE-956E-501D8ADE3EF8}" srcOrd="1" destOrd="0" presId="urn:microsoft.com/office/officeart/2016/7/layout/LinearBlockProcessNumbered"/>
    <dgm:cxn modelId="{60A805F0-34D9-430B-98FD-C593684F082F}" type="presParOf" srcId="{2F254D1A-E910-4B11-B7AE-CA7E3E876B20}" destId="{27566393-22F1-4445-A205-598A7BDE5F91}" srcOrd="2" destOrd="0" presId="urn:microsoft.com/office/officeart/2016/7/layout/LinearBlockProcessNumbered"/>
    <dgm:cxn modelId="{630EE790-7E6F-4C23-8429-89A8B7718C3E}" type="presParOf" srcId="{43F9FAF9-FB15-4F7E-B079-F0B442E20EE2}" destId="{321BCC94-722F-41D0-B0BD-0E87971274A0}" srcOrd="3" destOrd="0" presId="urn:microsoft.com/office/officeart/2016/7/layout/LinearBlockProcessNumbered"/>
    <dgm:cxn modelId="{F822D251-C659-49C9-A67C-9255B110160B}" type="presParOf" srcId="{43F9FAF9-FB15-4F7E-B079-F0B442E20EE2}" destId="{5D11D13F-18FF-44C5-A681-1F8CC024FF20}" srcOrd="4" destOrd="0" presId="urn:microsoft.com/office/officeart/2016/7/layout/LinearBlockProcessNumbered"/>
    <dgm:cxn modelId="{F3C8374E-ED09-401F-9321-AC77C0FDA22E}" type="presParOf" srcId="{5D11D13F-18FF-44C5-A681-1F8CC024FF20}" destId="{F3AEEB99-8578-4E71-AF9A-9743DE85E9FD}" srcOrd="0" destOrd="0" presId="urn:microsoft.com/office/officeart/2016/7/layout/LinearBlockProcessNumbered"/>
    <dgm:cxn modelId="{ACE8CE4C-3D15-451C-A34E-4B00E49DB723}" type="presParOf" srcId="{5D11D13F-18FF-44C5-A681-1F8CC024FF20}" destId="{93AEA837-0739-42A1-8FE0-9E1BB47460FC}" srcOrd="1" destOrd="0" presId="urn:microsoft.com/office/officeart/2016/7/layout/LinearBlockProcessNumbered"/>
    <dgm:cxn modelId="{70FB79D8-D789-47DE-9258-6F47F07C6753}" type="presParOf" srcId="{5D11D13F-18FF-44C5-A681-1F8CC024FF20}" destId="{BF29037B-075A-4231-B80E-8A4986CE44F0}" srcOrd="2" destOrd="0" presId="urn:microsoft.com/office/officeart/2016/7/layout/LinearBlockProcessNumbered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A37A4D84-38E9-41D2-B807-19C144713D79}" type="doc">
      <dgm:prSet loTypeId="urn:microsoft.com/office/officeart/2005/8/layout/vProcess5" loCatId="process" qsTypeId="urn:microsoft.com/office/officeart/2005/8/quickstyle/simple4" qsCatId="simple" csTypeId="urn:microsoft.com/office/officeart/2005/8/colors/accent5_3" csCatId="accent5"/>
      <dgm:spPr/>
      <dgm:t>
        <a:bodyPr/>
        <a:lstStyle/>
        <a:p>
          <a:endParaRPr lang="en-US"/>
        </a:p>
      </dgm:t>
    </dgm:pt>
    <dgm:pt modelId="{F7D15308-189F-4F6D-B105-8F84D474013D}">
      <dgm:prSet/>
      <dgm:spPr/>
      <dgm:t>
        <a:bodyPr/>
        <a:lstStyle/>
        <a:p>
          <a:r>
            <a:rPr lang="ru-RU"/>
            <a:t>1) Знакомство со звуком «С» (артикуляция,  характеристика)</a:t>
          </a:r>
          <a:endParaRPr lang="en-US"/>
        </a:p>
      </dgm:t>
    </dgm:pt>
    <dgm:pt modelId="{511C8BDC-6A0C-4CDB-BAAC-39B733DD7C91}" type="parTrans" cxnId="{8A3DA193-53FD-4692-AE58-BF787C5F1FDB}">
      <dgm:prSet/>
      <dgm:spPr/>
      <dgm:t>
        <a:bodyPr/>
        <a:lstStyle/>
        <a:p>
          <a:endParaRPr lang="en-US"/>
        </a:p>
      </dgm:t>
    </dgm:pt>
    <dgm:pt modelId="{0BB421F1-E21A-496E-A296-D04F4B30581D}" type="sibTrans" cxnId="{8A3DA193-53FD-4692-AE58-BF787C5F1FDB}">
      <dgm:prSet/>
      <dgm:spPr/>
      <dgm:t>
        <a:bodyPr/>
        <a:lstStyle/>
        <a:p>
          <a:endParaRPr lang="en-US"/>
        </a:p>
      </dgm:t>
    </dgm:pt>
    <dgm:pt modelId="{C93429CB-AA9F-4675-986E-DFCC3D4C9114}">
      <dgm:prSet/>
      <dgm:spPr/>
      <dgm:t>
        <a:bodyPr/>
        <a:lstStyle/>
        <a:p>
          <a:r>
            <a:rPr lang="ru-RU"/>
            <a:t>2) Распознавание звука  на слух : среди других звуков, в слогах, в словах.</a:t>
          </a:r>
          <a:endParaRPr lang="en-US"/>
        </a:p>
      </dgm:t>
    </dgm:pt>
    <dgm:pt modelId="{A2E13EB6-9A84-4086-A09E-93F7B7DAD4E3}" type="parTrans" cxnId="{244B76F6-3394-458F-9935-C1FBCD4A0F4A}">
      <dgm:prSet/>
      <dgm:spPr/>
      <dgm:t>
        <a:bodyPr/>
        <a:lstStyle/>
        <a:p>
          <a:endParaRPr lang="en-US"/>
        </a:p>
      </dgm:t>
    </dgm:pt>
    <dgm:pt modelId="{04B13FD0-03E3-4FFE-A30E-B0652D9A9BCF}" type="sibTrans" cxnId="{244B76F6-3394-458F-9935-C1FBCD4A0F4A}">
      <dgm:prSet/>
      <dgm:spPr/>
      <dgm:t>
        <a:bodyPr/>
        <a:lstStyle/>
        <a:p>
          <a:endParaRPr lang="en-US"/>
        </a:p>
      </dgm:t>
    </dgm:pt>
    <dgm:pt modelId="{0F7D9461-B899-4BB4-8289-A3670ADC3E19}">
      <dgm:prSet/>
      <dgm:spPr/>
      <dgm:t>
        <a:bodyPr/>
        <a:lstStyle/>
        <a:p>
          <a:r>
            <a:rPr lang="ru-RU"/>
            <a:t>3) Введение образа  буквы «С» и его закрепление.</a:t>
          </a:r>
          <a:endParaRPr lang="en-US"/>
        </a:p>
      </dgm:t>
    </dgm:pt>
    <dgm:pt modelId="{1577105E-4C1C-41F1-87D0-0BBB87AF76EC}" type="parTrans" cxnId="{95F59E92-8CB4-470E-9DB1-D9FDF552DF9B}">
      <dgm:prSet/>
      <dgm:spPr/>
      <dgm:t>
        <a:bodyPr/>
        <a:lstStyle/>
        <a:p>
          <a:endParaRPr lang="en-US"/>
        </a:p>
      </dgm:t>
    </dgm:pt>
    <dgm:pt modelId="{CE3D53FB-EAFB-4C73-A96B-D773E6355051}" type="sibTrans" cxnId="{95F59E92-8CB4-470E-9DB1-D9FDF552DF9B}">
      <dgm:prSet/>
      <dgm:spPr/>
      <dgm:t>
        <a:bodyPr/>
        <a:lstStyle/>
        <a:p>
          <a:endParaRPr lang="en-US"/>
        </a:p>
      </dgm:t>
    </dgm:pt>
    <dgm:pt modelId="{BF0F788C-149C-4623-93DD-90A62D8A26DB}">
      <dgm:prSet/>
      <dgm:spPr/>
      <dgm:t>
        <a:bodyPr/>
        <a:lstStyle/>
        <a:p>
          <a:r>
            <a:rPr lang="ru-RU"/>
            <a:t>на что похожа буква</a:t>
          </a:r>
          <a:endParaRPr lang="en-US"/>
        </a:p>
      </dgm:t>
    </dgm:pt>
    <dgm:pt modelId="{4D007901-C995-468C-B8CC-0501A4826186}" type="parTrans" cxnId="{D30D0B47-3791-4180-8D68-D34CE69EE42F}">
      <dgm:prSet/>
      <dgm:spPr/>
      <dgm:t>
        <a:bodyPr/>
        <a:lstStyle/>
        <a:p>
          <a:endParaRPr lang="en-US"/>
        </a:p>
      </dgm:t>
    </dgm:pt>
    <dgm:pt modelId="{7C4B2319-F2CE-40AD-A034-E5817C87B0C8}" type="sibTrans" cxnId="{D30D0B47-3791-4180-8D68-D34CE69EE42F}">
      <dgm:prSet/>
      <dgm:spPr/>
      <dgm:t>
        <a:bodyPr/>
        <a:lstStyle/>
        <a:p>
          <a:endParaRPr lang="en-US"/>
        </a:p>
      </dgm:t>
    </dgm:pt>
    <dgm:pt modelId="{7D2910A3-B0F9-40BB-AE3F-F25F8A0AFB47}">
      <dgm:prSet/>
      <dgm:spPr/>
      <dgm:t>
        <a:bodyPr/>
        <a:lstStyle/>
        <a:p>
          <a:r>
            <a:rPr lang="ru-RU"/>
            <a:t>выкладывание из спичек, счётных палочек, и др.</a:t>
          </a:r>
          <a:endParaRPr lang="en-US"/>
        </a:p>
      </dgm:t>
    </dgm:pt>
    <dgm:pt modelId="{9D0F8DA3-CDBD-4A6E-9CA7-922A20D45227}" type="parTrans" cxnId="{E3E416F4-3DC6-4752-8E3C-0C9A1F3755D0}">
      <dgm:prSet/>
      <dgm:spPr/>
      <dgm:t>
        <a:bodyPr/>
        <a:lstStyle/>
        <a:p>
          <a:endParaRPr lang="en-US"/>
        </a:p>
      </dgm:t>
    </dgm:pt>
    <dgm:pt modelId="{8AAB2391-8C08-40EA-9692-1C1F2F5B24D2}" type="sibTrans" cxnId="{E3E416F4-3DC6-4752-8E3C-0C9A1F3755D0}">
      <dgm:prSet/>
      <dgm:spPr/>
      <dgm:t>
        <a:bodyPr/>
        <a:lstStyle/>
        <a:p>
          <a:endParaRPr lang="en-US"/>
        </a:p>
      </dgm:t>
    </dgm:pt>
    <dgm:pt modelId="{597FFE79-08AE-4677-8CF1-ABE1FFAB0CED}">
      <dgm:prSet/>
      <dgm:spPr/>
      <dgm:t>
        <a:bodyPr/>
        <a:lstStyle/>
        <a:p>
          <a:r>
            <a:rPr lang="ru-RU"/>
            <a:t>прорисовывание буквы указательным пальцем в воздухе, на столе</a:t>
          </a:r>
          <a:endParaRPr lang="en-US"/>
        </a:p>
      </dgm:t>
    </dgm:pt>
    <dgm:pt modelId="{23B1096C-9D01-4595-ABF7-90930C2996E4}" type="parTrans" cxnId="{85A46E04-76F8-442C-95B3-75277BEECD8B}">
      <dgm:prSet/>
      <dgm:spPr/>
      <dgm:t>
        <a:bodyPr/>
        <a:lstStyle/>
        <a:p>
          <a:endParaRPr lang="en-US"/>
        </a:p>
      </dgm:t>
    </dgm:pt>
    <dgm:pt modelId="{3FD5702C-5713-44DA-9A4A-C665641C16B3}" type="sibTrans" cxnId="{85A46E04-76F8-442C-95B3-75277BEECD8B}">
      <dgm:prSet/>
      <dgm:spPr/>
      <dgm:t>
        <a:bodyPr/>
        <a:lstStyle/>
        <a:p>
          <a:endParaRPr lang="en-US"/>
        </a:p>
      </dgm:t>
    </dgm:pt>
    <dgm:pt modelId="{D5F6B0E3-37AA-4CBF-B1C4-0A263069CE14}">
      <dgm:prSet/>
      <dgm:spPr/>
      <dgm:t>
        <a:bodyPr/>
        <a:lstStyle/>
        <a:p>
          <a:r>
            <a:rPr lang="ru-RU"/>
            <a:t>трансформация буквы</a:t>
          </a:r>
          <a:endParaRPr lang="en-US"/>
        </a:p>
      </dgm:t>
    </dgm:pt>
    <dgm:pt modelId="{7ED43FFF-1D23-4357-A15B-D5AF59A31828}" type="parTrans" cxnId="{0BEF0C9A-0480-4AEE-BEEC-0D42BF6DF32F}">
      <dgm:prSet/>
      <dgm:spPr/>
      <dgm:t>
        <a:bodyPr/>
        <a:lstStyle/>
        <a:p>
          <a:endParaRPr lang="en-US"/>
        </a:p>
      </dgm:t>
    </dgm:pt>
    <dgm:pt modelId="{98891C9E-C493-4DE0-8A65-24273AD26066}" type="sibTrans" cxnId="{0BEF0C9A-0480-4AEE-BEEC-0D42BF6DF32F}">
      <dgm:prSet/>
      <dgm:spPr/>
      <dgm:t>
        <a:bodyPr/>
        <a:lstStyle/>
        <a:p>
          <a:endParaRPr lang="en-US"/>
        </a:p>
      </dgm:t>
    </dgm:pt>
    <dgm:pt modelId="{E3BB19D2-2955-4A77-9BA3-29A6FD9BA2B8}">
      <dgm:prSet/>
      <dgm:spPr/>
      <dgm:t>
        <a:bodyPr/>
        <a:lstStyle/>
        <a:p>
          <a:r>
            <a:rPr lang="ru-RU"/>
            <a:t>узнавание буквы в разных геометрических фигурах</a:t>
          </a:r>
          <a:endParaRPr lang="en-US"/>
        </a:p>
      </dgm:t>
    </dgm:pt>
    <dgm:pt modelId="{F8DE8CE6-9FD1-427F-9E42-259C64880003}" type="parTrans" cxnId="{2D3A4987-CBF1-4890-A975-B9C2F3FD10B1}">
      <dgm:prSet/>
      <dgm:spPr/>
      <dgm:t>
        <a:bodyPr/>
        <a:lstStyle/>
        <a:p>
          <a:endParaRPr lang="en-US"/>
        </a:p>
      </dgm:t>
    </dgm:pt>
    <dgm:pt modelId="{7B511F82-A15C-4558-A2FF-9C1C9B030536}" type="sibTrans" cxnId="{2D3A4987-CBF1-4890-A975-B9C2F3FD10B1}">
      <dgm:prSet/>
      <dgm:spPr/>
      <dgm:t>
        <a:bodyPr/>
        <a:lstStyle/>
        <a:p>
          <a:endParaRPr lang="en-US"/>
        </a:p>
      </dgm:t>
    </dgm:pt>
    <dgm:pt modelId="{8BFACFA5-3A90-4EE1-B514-404452EB4522}">
      <dgm:prSet/>
      <dgm:spPr/>
      <dgm:t>
        <a:bodyPr/>
        <a:lstStyle/>
        <a:p>
          <a:r>
            <a:rPr lang="ru-RU"/>
            <a:t>узнавание  буквы в разных положениях</a:t>
          </a:r>
          <a:endParaRPr lang="en-US"/>
        </a:p>
      </dgm:t>
    </dgm:pt>
    <dgm:pt modelId="{0ED58A0A-EA43-4FCD-A168-F1F2E8C60002}" type="parTrans" cxnId="{71C6E6A8-0C10-43A8-AA26-4B4A3927CB78}">
      <dgm:prSet/>
      <dgm:spPr/>
      <dgm:t>
        <a:bodyPr/>
        <a:lstStyle/>
        <a:p>
          <a:endParaRPr lang="en-US"/>
        </a:p>
      </dgm:t>
    </dgm:pt>
    <dgm:pt modelId="{B978BEAF-CBFF-475B-9388-F48A1A91BEFC}" type="sibTrans" cxnId="{71C6E6A8-0C10-43A8-AA26-4B4A3927CB78}">
      <dgm:prSet/>
      <dgm:spPr/>
      <dgm:t>
        <a:bodyPr/>
        <a:lstStyle/>
        <a:p>
          <a:endParaRPr lang="en-US"/>
        </a:p>
      </dgm:t>
    </dgm:pt>
    <dgm:pt modelId="{CF5C7661-7143-4481-985C-E8EFF9FE10E7}" type="pres">
      <dgm:prSet presAssocID="{A37A4D84-38E9-41D2-B807-19C144713D79}" presName="outerComposite" presStyleCnt="0">
        <dgm:presLayoutVars>
          <dgm:chMax val="5"/>
          <dgm:dir/>
          <dgm:resizeHandles val="exact"/>
        </dgm:presLayoutVars>
      </dgm:prSet>
      <dgm:spPr/>
    </dgm:pt>
    <dgm:pt modelId="{E53C8885-E936-4F1E-BE79-C9E05A49B784}" type="pres">
      <dgm:prSet presAssocID="{A37A4D84-38E9-41D2-B807-19C144713D79}" presName="dummyMaxCanvas" presStyleCnt="0">
        <dgm:presLayoutVars/>
      </dgm:prSet>
      <dgm:spPr/>
    </dgm:pt>
    <dgm:pt modelId="{579EADE4-9EB8-43A6-A455-4D9949A30D0C}" type="pres">
      <dgm:prSet presAssocID="{A37A4D84-38E9-41D2-B807-19C144713D79}" presName="ThreeNodes_1" presStyleLbl="node1" presStyleIdx="0" presStyleCnt="3">
        <dgm:presLayoutVars>
          <dgm:bulletEnabled val="1"/>
        </dgm:presLayoutVars>
      </dgm:prSet>
      <dgm:spPr/>
    </dgm:pt>
    <dgm:pt modelId="{B4672050-DCF2-4F7C-B6FB-B60DA8C37FFC}" type="pres">
      <dgm:prSet presAssocID="{A37A4D84-38E9-41D2-B807-19C144713D79}" presName="ThreeNodes_2" presStyleLbl="node1" presStyleIdx="1" presStyleCnt="3">
        <dgm:presLayoutVars>
          <dgm:bulletEnabled val="1"/>
        </dgm:presLayoutVars>
      </dgm:prSet>
      <dgm:spPr/>
    </dgm:pt>
    <dgm:pt modelId="{028B196D-AB29-4C3D-AE8F-A0724574503F}" type="pres">
      <dgm:prSet presAssocID="{A37A4D84-38E9-41D2-B807-19C144713D79}" presName="ThreeNodes_3" presStyleLbl="node1" presStyleIdx="2" presStyleCnt="3">
        <dgm:presLayoutVars>
          <dgm:bulletEnabled val="1"/>
        </dgm:presLayoutVars>
      </dgm:prSet>
      <dgm:spPr/>
    </dgm:pt>
    <dgm:pt modelId="{607A1D15-9A29-4D76-9027-B1C69E2E8F6F}" type="pres">
      <dgm:prSet presAssocID="{A37A4D84-38E9-41D2-B807-19C144713D79}" presName="ThreeConn_1-2" presStyleLbl="fgAccFollowNode1" presStyleIdx="0" presStyleCnt="2">
        <dgm:presLayoutVars>
          <dgm:bulletEnabled val="1"/>
        </dgm:presLayoutVars>
      </dgm:prSet>
      <dgm:spPr/>
    </dgm:pt>
    <dgm:pt modelId="{871CD2C0-E441-45FE-A933-04171C35C823}" type="pres">
      <dgm:prSet presAssocID="{A37A4D84-38E9-41D2-B807-19C144713D79}" presName="ThreeConn_2-3" presStyleLbl="fgAccFollowNode1" presStyleIdx="1" presStyleCnt="2">
        <dgm:presLayoutVars>
          <dgm:bulletEnabled val="1"/>
        </dgm:presLayoutVars>
      </dgm:prSet>
      <dgm:spPr/>
    </dgm:pt>
    <dgm:pt modelId="{3DE655CB-2275-49D3-9809-B10921D8BEE2}" type="pres">
      <dgm:prSet presAssocID="{A37A4D84-38E9-41D2-B807-19C144713D79}" presName="ThreeNodes_1_text" presStyleLbl="node1" presStyleIdx="2" presStyleCnt="3">
        <dgm:presLayoutVars>
          <dgm:bulletEnabled val="1"/>
        </dgm:presLayoutVars>
      </dgm:prSet>
      <dgm:spPr/>
    </dgm:pt>
    <dgm:pt modelId="{86693D17-4DAD-401D-9A2A-D5A07E559917}" type="pres">
      <dgm:prSet presAssocID="{A37A4D84-38E9-41D2-B807-19C144713D79}" presName="ThreeNodes_2_text" presStyleLbl="node1" presStyleIdx="2" presStyleCnt="3">
        <dgm:presLayoutVars>
          <dgm:bulletEnabled val="1"/>
        </dgm:presLayoutVars>
      </dgm:prSet>
      <dgm:spPr/>
    </dgm:pt>
    <dgm:pt modelId="{62F5B6F4-E778-4EB3-99E7-258A6586BB7B}" type="pres">
      <dgm:prSet presAssocID="{A37A4D84-38E9-41D2-B807-19C144713D79}" presName="ThreeNodes_3_text" presStyleLbl="node1" presStyleIdx="2" presStyleCnt="3">
        <dgm:presLayoutVars>
          <dgm:bulletEnabled val="1"/>
        </dgm:presLayoutVars>
      </dgm:prSet>
      <dgm:spPr/>
    </dgm:pt>
  </dgm:ptLst>
  <dgm:cxnLst>
    <dgm:cxn modelId="{85A46E04-76F8-442C-95B3-75277BEECD8B}" srcId="{0F7D9461-B899-4BB4-8289-A3670ADC3E19}" destId="{597FFE79-08AE-4677-8CF1-ABE1FFAB0CED}" srcOrd="2" destOrd="0" parTransId="{23B1096C-9D01-4595-ABF7-90930C2996E4}" sibTransId="{3FD5702C-5713-44DA-9A4A-C665641C16B3}"/>
    <dgm:cxn modelId="{ED6C740B-DEBB-42F6-8F85-3976889F7AB4}" type="presOf" srcId="{D5F6B0E3-37AA-4CBF-B1C4-0A263069CE14}" destId="{028B196D-AB29-4C3D-AE8F-A0724574503F}" srcOrd="0" destOrd="4" presId="urn:microsoft.com/office/officeart/2005/8/layout/vProcess5"/>
    <dgm:cxn modelId="{C833DE0C-9D69-4F43-B31A-CE6A38FD088E}" type="presOf" srcId="{7D2910A3-B0F9-40BB-AE3F-F25F8A0AFB47}" destId="{62F5B6F4-E778-4EB3-99E7-258A6586BB7B}" srcOrd="1" destOrd="2" presId="urn:microsoft.com/office/officeart/2005/8/layout/vProcess5"/>
    <dgm:cxn modelId="{ABE1FF0C-3BD3-4BD0-8076-B76BE68C2ED8}" type="presOf" srcId="{0BB421F1-E21A-496E-A296-D04F4B30581D}" destId="{607A1D15-9A29-4D76-9027-B1C69E2E8F6F}" srcOrd="0" destOrd="0" presId="urn:microsoft.com/office/officeart/2005/8/layout/vProcess5"/>
    <dgm:cxn modelId="{CEC5950D-E8C9-4D3A-B77F-7CF14B856130}" type="presOf" srcId="{D5F6B0E3-37AA-4CBF-B1C4-0A263069CE14}" destId="{62F5B6F4-E778-4EB3-99E7-258A6586BB7B}" srcOrd="1" destOrd="4" presId="urn:microsoft.com/office/officeart/2005/8/layout/vProcess5"/>
    <dgm:cxn modelId="{DC48F70D-43E9-45A8-8343-647E2DD821E6}" type="presOf" srcId="{0F7D9461-B899-4BB4-8289-A3670ADC3E19}" destId="{62F5B6F4-E778-4EB3-99E7-258A6586BB7B}" srcOrd="1" destOrd="0" presId="urn:microsoft.com/office/officeart/2005/8/layout/vProcess5"/>
    <dgm:cxn modelId="{79C1EE33-A402-4F94-8134-324B31122B79}" type="presOf" srcId="{C93429CB-AA9F-4675-986E-DFCC3D4C9114}" destId="{B4672050-DCF2-4F7C-B6FB-B60DA8C37FFC}" srcOrd="0" destOrd="0" presId="urn:microsoft.com/office/officeart/2005/8/layout/vProcess5"/>
    <dgm:cxn modelId="{D353E135-8062-4585-96E9-6D878CC44FA8}" type="presOf" srcId="{F7D15308-189F-4F6D-B105-8F84D474013D}" destId="{3DE655CB-2275-49D3-9809-B10921D8BEE2}" srcOrd="1" destOrd="0" presId="urn:microsoft.com/office/officeart/2005/8/layout/vProcess5"/>
    <dgm:cxn modelId="{CE575341-7318-4696-8C17-C837A3988E97}" type="presOf" srcId="{BF0F788C-149C-4623-93DD-90A62D8A26DB}" destId="{028B196D-AB29-4C3D-AE8F-A0724574503F}" srcOrd="0" destOrd="1" presId="urn:microsoft.com/office/officeart/2005/8/layout/vProcess5"/>
    <dgm:cxn modelId="{40D93964-F64B-4F14-94DA-4A7F19E54A8A}" type="presOf" srcId="{7D2910A3-B0F9-40BB-AE3F-F25F8A0AFB47}" destId="{028B196D-AB29-4C3D-AE8F-A0724574503F}" srcOrd="0" destOrd="2" presId="urn:microsoft.com/office/officeart/2005/8/layout/vProcess5"/>
    <dgm:cxn modelId="{B581EC46-B350-4890-A436-447335EAE3FE}" type="presOf" srcId="{C93429CB-AA9F-4675-986E-DFCC3D4C9114}" destId="{86693D17-4DAD-401D-9A2A-D5A07E559917}" srcOrd="1" destOrd="0" presId="urn:microsoft.com/office/officeart/2005/8/layout/vProcess5"/>
    <dgm:cxn modelId="{D30D0B47-3791-4180-8D68-D34CE69EE42F}" srcId="{0F7D9461-B899-4BB4-8289-A3670ADC3E19}" destId="{BF0F788C-149C-4623-93DD-90A62D8A26DB}" srcOrd="0" destOrd="0" parTransId="{4D007901-C995-468C-B8CC-0501A4826186}" sibTransId="{7C4B2319-F2CE-40AD-A034-E5817C87B0C8}"/>
    <dgm:cxn modelId="{5EC59A47-B978-4E07-8B15-F0C80FAFF399}" type="presOf" srcId="{F7D15308-189F-4F6D-B105-8F84D474013D}" destId="{579EADE4-9EB8-43A6-A455-4D9949A30D0C}" srcOrd="0" destOrd="0" presId="urn:microsoft.com/office/officeart/2005/8/layout/vProcess5"/>
    <dgm:cxn modelId="{D199C067-A08B-4DE4-8402-30A551EEEC01}" type="presOf" srcId="{597FFE79-08AE-4677-8CF1-ABE1FFAB0CED}" destId="{62F5B6F4-E778-4EB3-99E7-258A6586BB7B}" srcOrd="1" destOrd="3" presId="urn:microsoft.com/office/officeart/2005/8/layout/vProcess5"/>
    <dgm:cxn modelId="{800FE64D-4538-4E19-A81E-FE281354F1FD}" type="presOf" srcId="{E3BB19D2-2955-4A77-9BA3-29A6FD9BA2B8}" destId="{028B196D-AB29-4C3D-AE8F-A0724574503F}" srcOrd="0" destOrd="5" presId="urn:microsoft.com/office/officeart/2005/8/layout/vProcess5"/>
    <dgm:cxn modelId="{C5B0275A-433F-48C3-8A48-E709E97E353B}" type="presOf" srcId="{A37A4D84-38E9-41D2-B807-19C144713D79}" destId="{CF5C7661-7143-4481-985C-E8EFF9FE10E7}" srcOrd="0" destOrd="0" presId="urn:microsoft.com/office/officeart/2005/8/layout/vProcess5"/>
    <dgm:cxn modelId="{7C982B85-1AFD-4DD4-85D0-800BC9BDA465}" type="presOf" srcId="{597FFE79-08AE-4677-8CF1-ABE1FFAB0CED}" destId="{028B196D-AB29-4C3D-AE8F-A0724574503F}" srcOrd="0" destOrd="3" presId="urn:microsoft.com/office/officeart/2005/8/layout/vProcess5"/>
    <dgm:cxn modelId="{2D3A4987-CBF1-4890-A975-B9C2F3FD10B1}" srcId="{0F7D9461-B899-4BB4-8289-A3670ADC3E19}" destId="{E3BB19D2-2955-4A77-9BA3-29A6FD9BA2B8}" srcOrd="4" destOrd="0" parTransId="{F8DE8CE6-9FD1-427F-9E42-259C64880003}" sibTransId="{7B511F82-A15C-4558-A2FF-9C1C9B030536}"/>
    <dgm:cxn modelId="{95F59E92-8CB4-470E-9DB1-D9FDF552DF9B}" srcId="{A37A4D84-38E9-41D2-B807-19C144713D79}" destId="{0F7D9461-B899-4BB4-8289-A3670ADC3E19}" srcOrd="2" destOrd="0" parTransId="{1577105E-4C1C-41F1-87D0-0BBB87AF76EC}" sibTransId="{CE3D53FB-EAFB-4C73-A96B-D773E6355051}"/>
    <dgm:cxn modelId="{8A3DA193-53FD-4692-AE58-BF787C5F1FDB}" srcId="{A37A4D84-38E9-41D2-B807-19C144713D79}" destId="{F7D15308-189F-4F6D-B105-8F84D474013D}" srcOrd="0" destOrd="0" parTransId="{511C8BDC-6A0C-4CDB-BAAC-39B733DD7C91}" sibTransId="{0BB421F1-E21A-496E-A296-D04F4B30581D}"/>
    <dgm:cxn modelId="{4C995099-8082-4DDB-8F67-B2990F006A46}" type="presOf" srcId="{BF0F788C-149C-4623-93DD-90A62D8A26DB}" destId="{62F5B6F4-E778-4EB3-99E7-258A6586BB7B}" srcOrd="1" destOrd="1" presId="urn:microsoft.com/office/officeart/2005/8/layout/vProcess5"/>
    <dgm:cxn modelId="{0BEF0C9A-0480-4AEE-BEEC-0D42BF6DF32F}" srcId="{0F7D9461-B899-4BB4-8289-A3670ADC3E19}" destId="{D5F6B0E3-37AA-4CBF-B1C4-0A263069CE14}" srcOrd="3" destOrd="0" parTransId="{7ED43FFF-1D23-4357-A15B-D5AF59A31828}" sibTransId="{98891C9E-C493-4DE0-8A65-24273AD26066}"/>
    <dgm:cxn modelId="{14D69A9D-739C-408B-AF54-6157F7FBF5A7}" type="presOf" srcId="{04B13FD0-03E3-4FFE-A30E-B0652D9A9BCF}" destId="{871CD2C0-E441-45FE-A933-04171C35C823}" srcOrd="0" destOrd="0" presId="urn:microsoft.com/office/officeart/2005/8/layout/vProcess5"/>
    <dgm:cxn modelId="{71C6E6A8-0C10-43A8-AA26-4B4A3927CB78}" srcId="{0F7D9461-B899-4BB4-8289-A3670ADC3E19}" destId="{8BFACFA5-3A90-4EE1-B514-404452EB4522}" srcOrd="5" destOrd="0" parTransId="{0ED58A0A-EA43-4FCD-A168-F1F2E8C60002}" sibTransId="{B978BEAF-CBFF-475B-9388-F48A1A91BEFC}"/>
    <dgm:cxn modelId="{BBF500C0-BD41-4FC5-BDC5-09262F0D46B5}" type="presOf" srcId="{8BFACFA5-3A90-4EE1-B514-404452EB4522}" destId="{028B196D-AB29-4C3D-AE8F-A0724574503F}" srcOrd="0" destOrd="6" presId="urn:microsoft.com/office/officeart/2005/8/layout/vProcess5"/>
    <dgm:cxn modelId="{5EA1E7C1-19DD-4306-8949-99C3B0A9E219}" type="presOf" srcId="{E3BB19D2-2955-4A77-9BA3-29A6FD9BA2B8}" destId="{62F5B6F4-E778-4EB3-99E7-258A6586BB7B}" srcOrd="1" destOrd="5" presId="urn:microsoft.com/office/officeart/2005/8/layout/vProcess5"/>
    <dgm:cxn modelId="{4CE063CA-3220-4911-A3C9-0EB001F8BF8A}" type="presOf" srcId="{0F7D9461-B899-4BB4-8289-A3670ADC3E19}" destId="{028B196D-AB29-4C3D-AE8F-A0724574503F}" srcOrd="0" destOrd="0" presId="urn:microsoft.com/office/officeart/2005/8/layout/vProcess5"/>
    <dgm:cxn modelId="{6FB754DB-DD6F-46C1-877A-9C80F6DF12C1}" type="presOf" srcId="{8BFACFA5-3A90-4EE1-B514-404452EB4522}" destId="{62F5B6F4-E778-4EB3-99E7-258A6586BB7B}" srcOrd="1" destOrd="6" presId="urn:microsoft.com/office/officeart/2005/8/layout/vProcess5"/>
    <dgm:cxn modelId="{E3E416F4-3DC6-4752-8E3C-0C9A1F3755D0}" srcId="{0F7D9461-B899-4BB4-8289-A3670ADC3E19}" destId="{7D2910A3-B0F9-40BB-AE3F-F25F8A0AFB47}" srcOrd="1" destOrd="0" parTransId="{9D0F8DA3-CDBD-4A6E-9CA7-922A20D45227}" sibTransId="{8AAB2391-8C08-40EA-9692-1C1F2F5B24D2}"/>
    <dgm:cxn modelId="{244B76F6-3394-458F-9935-C1FBCD4A0F4A}" srcId="{A37A4D84-38E9-41D2-B807-19C144713D79}" destId="{C93429CB-AA9F-4675-986E-DFCC3D4C9114}" srcOrd="1" destOrd="0" parTransId="{A2E13EB6-9A84-4086-A09E-93F7B7DAD4E3}" sibTransId="{04B13FD0-03E3-4FFE-A30E-B0652D9A9BCF}"/>
    <dgm:cxn modelId="{DCC7D71F-8E0A-41BC-90FA-B31B85DD22F1}" type="presParOf" srcId="{CF5C7661-7143-4481-985C-E8EFF9FE10E7}" destId="{E53C8885-E936-4F1E-BE79-C9E05A49B784}" srcOrd="0" destOrd="0" presId="urn:microsoft.com/office/officeart/2005/8/layout/vProcess5"/>
    <dgm:cxn modelId="{2EB1EFF5-2B7E-43DC-8759-B413DE494E72}" type="presParOf" srcId="{CF5C7661-7143-4481-985C-E8EFF9FE10E7}" destId="{579EADE4-9EB8-43A6-A455-4D9949A30D0C}" srcOrd="1" destOrd="0" presId="urn:microsoft.com/office/officeart/2005/8/layout/vProcess5"/>
    <dgm:cxn modelId="{2A8BF889-C8DE-41D1-BBCE-292381732837}" type="presParOf" srcId="{CF5C7661-7143-4481-985C-E8EFF9FE10E7}" destId="{B4672050-DCF2-4F7C-B6FB-B60DA8C37FFC}" srcOrd="2" destOrd="0" presId="urn:microsoft.com/office/officeart/2005/8/layout/vProcess5"/>
    <dgm:cxn modelId="{BAFA5EA7-2E4E-4FA4-977F-98550BEF2B84}" type="presParOf" srcId="{CF5C7661-7143-4481-985C-E8EFF9FE10E7}" destId="{028B196D-AB29-4C3D-AE8F-A0724574503F}" srcOrd="3" destOrd="0" presId="urn:microsoft.com/office/officeart/2005/8/layout/vProcess5"/>
    <dgm:cxn modelId="{1D3BD4E5-3B29-45C7-90EA-0CCE2E4E41C8}" type="presParOf" srcId="{CF5C7661-7143-4481-985C-E8EFF9FE10E7}" destId="{607A1D15-9A29-4D76-9027-B1C69E2E8F6F}" srcOrd="4" destOrd="0" presId="urn:microsoft.com/office/officeart/2005/8/layout/vProcess5"/>
    <dgm:cxn modelId="{6F933EF9-C2D8-4107-B45C-E42237DDD4D0}" type="presParOf" srcId="{CF5C7661-7143-4481-985C-E8EFF9FE10E7}" destId="{871CD2C0-E441-45FE-A933-04171C35C823}" srcOrd="5" destOrd="0" presId="urn:microsoft.com/office/officeart/2005/8/layout/vProcess5"/>
    <dgm:cxn modelId="{8B9810C9-B23D-48A5-9AD3-00B8B993795B}" type="presParOf" srcId="{CF5C7661-7143-4481-985C-E8EFF9FE10E7}" destId="{3DE655CB-2275-49D3-9809-B10921D8BEE2}" srcOrd="6" destOrd="0" presId="urn:microsoft.com/office/officeart/2005/8/layout/vProcess5"/>
    <dgm:cxn modelId="{E3372BF9-E6EE-4C2E-B3F4-2D731FD78D0A}" type="presParOf" srcId="{CF5C7661-7143-4481-985C-E8EFF9FE10E7}" destId="{86693D17-4DAD-401D-9A2A-D5A07E559917}" srcOrd="7" destOrd="0" presId="urn:microsoft.com/office/officeart/2005/8/layout/vProcess5"/>
    <dgm:cxn modelId="{F279F846-E103-45C7-9517-C3758A0C40CA}" type="presParOf" srcId="{CF5C7661-7143-4481-985C-E8EFF9FE10E7}" destId="{62F5B6F4-E778-4EB3-99E7-258A6586BB7B}" srcOrd="8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5C958EEB-6B38-4E7B-826F-4B38498B14A5}" type="doc">
      <dgm:prSet loTypeId="urn:microsoft.com/office/officeart/2005/8/layout/matrix1" loCatId="matrix" qsTypeId="urn:microsoft.com/office/officeart/2005/8/quickstyle/3d5" qsCatId="3D" csTypeId="urn:microsoft.com/office/officeart/2005/8/colors/accent1_2" csCatId="accent1" phldr="1"/>
      <dgm:spPr>
        <a:scene3d>
          <a:camera prst="orthographicFront" zoom="95000">
            <a:rot lat="0" lon="0" rev="0"/>
          </a:camera>
          <a:lightRig rig="balanced" dir="t">
            <a:rot lat="0" lon="0" rev="8700000"/>
          </a:lightRig>
        </a:scene3d>
      </dgm:spPr>
      <dgm:t>
        <a:bodyPr/>
        <a:lstStyle/>
        <a:p>
          <a:endParaRPr lang="ru-RU"/>
        </a:p>
      </dgm:t>
    </dgm:pt>
    <dgm:pt modelId="{64CFFFB0-9AE8-481B-8E81-E40DE13CEFD1}">
      <dgm:prSet phldrT="[Текст]"/>
      <dgm:spPr>
        <a:scene3d>
          <a:camera prst="orthographicFront" zoom="95000">
            <a:rot lat="0" lon="0" rev="0"/>
          </a:camera>
          <a:lightRig rig="balanced" dir="t">
            <a:rot lat="0" lon="0" rev="8700000"/>
          </a:lightRig>
        </a:scene3d>
        <a:sp3d z="57150">
          <a:bevelT w="190500" h="38100"/>
        </a:sp3d>
      </dgm:spPr>
      <dgm:t>
        <a:bodyPr/>
        <a:lstStyle/>
        <a:p>
          <a:r>
            <a:rPr lang="ru-RU" b="1"/>
            <a:t>Коррекционно- развивающие игры и методические приёмы по  обучению дошкольников грамоте</a:t>
          </a:r>
          <a:endParaRPr lang="ru-RU" b="1" dirty="0"/>
        </a:p>
      </dgm:t>
    </dgm:pt>
    <dgm:pt modelId="{BC4AB7D7-8727-4D8E-A321-0F9E6B8EA7B1}" type="parTrans" cxnId="{DC9EBAB6-BA4C-4B7E-B50D-798E6B408400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7B978DD8-2C02-4B77-AAC9-FAC65601950B}" type="sibTrans" cxnId="{DC9EBAB6-BA4C-4B7E-B50D-798E6B408400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168414E7-5B1A-4E8B-8CDC-3CCBEAE87B69}">
      <dgm:prSet phldrT="[Текст]" custT="1">
        <dgm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ru-RU" sz="2800" b="1"/>
            <a:t>Уровень звуков</a:t>
          </a:r>
          <a:endParaRPr lang="ru-RU" sz="2800" b="1" dirty="0"/>
        </a:p>
      </dgm:t>
    </dgm:pt>
    <dgm:pt modelId="{318CCE46-3782-43C7-B56F-CA27F7FBCDDA}" type="parTrans" cxnId="{7DA33904-4B0F-4C20-BE05-90C477059178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03B84F1B-D625-4D1F-8CA0-733B72C697AC}" type="sibTrans" cxnId="{7DA33904-4B0F-4C20-BE05-90C477059178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AE3C3198-3664-4053-B127-AFCA3ECE0525}">
      <dgm:prSet phldrT="[Текст]" custT="1"/>
      <dgm:spPr>
        <a:sp3d>
          <a:bevelT/>
        </a:sp3d>
      </dgm:spPr>
      <dgm:t>
        <a:bodyPr/>
        <a:lstStyle/>
        <a:p>
          <a:r>
            <a:rPr lang="ru-RU" sz="2800" b="1" dirty="0"/>
            <a:t>Уровень букв</a:t>
          </a:r>
        </a:p>
      </dgm:t>
    </dgm:pt>
    <dgm:pt modelId="{031EB4C9-21CA-454A-AB5E-CF8E19EC7860}" type="parTrans" cxnId="{73348252-330A-4A16-9F7B-A691A07FE993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560DA91A-CCE3-4250-B20E-289BFA813E6A}" type="sibTrans" cxnId="{73348252-330A-4A16-9F7B-A691A07FE993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2B3F1E26-1922-4237-BA68-2836D2F9992E}">
      <dgm:prSet phldrT="[Текст]" custT="1"/>
      <dgm:spPr>
        <a:sp3d>
          <a:bevelT/>
        </a:sp3d>
      </dgm:spPr>
      <dgm:t>
        <a:bodyPr/>
        <a:lstStyle/>
        <a:p>
          <a:r>
            <a:rPr lang="ru-RU" sz="2800" b="1"/>
            <a:t>Уровень слов</a:t>
          </a:r>
          <a:endParaRPr lang="ru-RU" sz="2800" b="1" dirty="0"/>
        </a:p>
      </dgm:t>
    </dgm:pt>
    <dgm:pt modelId="{E2081369-670A-467D-9F1B-096FBB7AE7B8}" type="parTrans" cxnId="{66ACE55B-996C-452F-92F7-3EE3D2B34B8A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99A22A50-3B92-45DC-9E2E-3F86C2ED2DB2}" type="sibTrans" cxnId="{66ACE55B-996C-452F-92F7-3EE3D2B34B8A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CD548879-5CB3-4790-BACA-FA0695A826D0}">
      <dgm:prSet phldrT="[Текст]" custT="1"/>
      <dgm:spPr>
        <a:sp3d>
          <a:bevelT/>
        </a:sp3d>
      </dgm:spPr>
      <dgm:t>
        <a:bodyPr/>
        <a:lstStyle/>
        <a:p>
          <a:r>
            <a:rPr lang="ru-RU" sz="2800" b="1"/>
            <a:t>Уровень слогов</a:t>
          </a:r>
          <a:endParaRPr lang="ru-RU" sz="2800" b="1" dirty="0"/>
        </a:p>
      </dgm:t>
    </dgm:pt>
    <dgm:pt modelId="{FDFD28DF-8334-46BC-8032-A851AF0E39F4}" type="parTrans" cxnId="{C7978BE9-CF07-4BC3-B8E2-B788F15D42FA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BCC1A7CB-8B66-4A55-A389-820FAE7B9192}" type="sibTrans" cxnId="{C7978BE9-CF07-4BC3-B8E2-B788F15D42FA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6906F79D-103F-4261-AD98-EE06616F06BC}" type="pres">
      <dgm:prSet presAssocID="{5C958EEB-6B38-4E7B-826F-4B38498B14A5}" presName="diagram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FBF57FFB-04AF-499B-81D8-300FE78728D1}" type="pres">
      <dgm:prSet presAssocID="{5C958EEB-6B38-4E7B-826F-4B38498B14A5}" presName="matrix" presStyleCnt="0"/>
      <dgm:spPr/>
    </dgm:pt>
    <dgm:pt modelId="{4EEDC55F-DCC2-4655-A3FA-9CA08167CDF2}" type="pres">
      <dgm:prSet presAssocID="{5C958EEB-6B38-4E7B-826F-4B38498B14A5}" presName="tile1" presStyleLbl="node1" presStyleIdx="0" presStyleCnt="4" custLinFactNeighborX="0"/>
      <dgm:spPr/>
    </dgm:pt>
    <dgm:pt modelId="{8DE8686E-B2DC-46FD-8077-41069890B2C3}" type="pres">
      <dgm:prSet presAssocID="{5C958EEB-6B38-4E7B-826F-4B38498B14A5}" presName="tile1text" presStyleLbl="node1" presStyleIdx="0" presStyleCnt="4">
        <dgm:presLayoutVars>
          <dgm:chMax val="0"/>
          <dgm:chPref val="0"/>
          <dgm:bulletEnabled val="1"/>
        </dgm:presLayoutVars>
      </dgm:prSet>
      <dgm:spPr/>
    </dgm:pt>
    <dgm:pt modelId="{88484BEE-1547-4EDE-818A-5A441C291DCE}" type="pres">
      <dgm:prSet presAssocID="{5C958EEB-6B38-4E7B-826F-4B38498B14A5}" presName="tile2" presStyleLbl="node1" presStyleIdx="1" presStyleCnt="4" custLinFactNeighborX="4673" custLinFactNeighborY="-15385"/>
      <dgm:spPr/>
    </dgm:pt>
    <dgm:pt modelId="{9FD0669B-1413-49E8-A02E-E279E98FB51C}" type="pres">
      <dgm:prSet presAssocID="{5C958EEB-6B38-4E7B-826F-4B38498B14A5}" presName="tile2text" presStyleLbl="node1" presStyleIdx="1" presStyleCnt="4">
        <dgm:presLayoutVars>
          <dgm:chMax val="0"/>
          <dgm:chPref val="0"/>
          <dgm:bulletEnabled val="1"/>
        </dgm:presLayoutVars>
      </dgm:prSet>
      <dgm:spPr/>
    </dgm:pt>
    <dgm:pt modelId="{2B21F094-A81E-4AB9-B5A3-8620F5763701}" type="pres">
      <dgm:prSet presAssocID="{5C958EEB-6B38-4E7B-826F-4B38498B14A5}" presName="tile3" presStyleLbl="node1" presStyleIdx="2" presStyleCnt="4" custLinFactNeighborY="0"/>
      <dgm:spPr/>
    </dgm:pt>
    <dgm:pt modelId="{6F21DEDD-141D-445E-B55A-2D80735071FD}" type="pres">
      <dgm:prSet presAssocID="{5C958EEB-6B38-4E7B-826F-4B38498B14A5}" presName="tile3text" presStyleLbl="node1" presStyleIdx="2" presStyleCnt="4">
        <dgm:presLayoutVars>
          <dgm:chMax val="0"/>
          <dgm:chPref val="0"/>
          <dgm:bulletEnabled val="1"/>
        </dgm:presLayoutVars>
      </dgm:prSet>
      <dgm:spPr/>
    </dgm:pt>
    <dgm:pt modelId="{CE277D91-7995-4EC1-A6BA-F185AE18ED1B}" type="pres">
      <dgm:prSet presAssocID="{5C958EEB-6B38-4E7B-826F-4B38498B14A5}" presName="tile4" presStyleLbl="node1" presStyleIdx="3" presStyleCnt="4" custLinFactNeighborX="990" custLinFactNeighborY="0"/>
      <dgm:spPr/>
    </dgm:pt>
    <dgm:pt modelId="{09A31413-A026-46BD-BDB1-B6FB19A93650}" type="pres">
      <dgm:prSet presAssocID="{5C958EEB-6B38-4E7B-826F-4B38498B14A5}" presName="tile4text" presStyleLbl="node1" presStyleIdx="3" presStyleCnt="4">
        <dgm:presLayoutVars>
          <dgm:chMax val="0"/>
          <dgm:chPref val="0"/>
          <dgm:bulletEnabled val="1"/>
        </dgm:presLayoutVars>
      </dgm:prSet>
      <dgm:spPr/>
    </dgm:pt>
    <dgm:pt modelId="{333E04E6-1203-4C3E-BFDB-23FF311FF140}" type="pres">
      <dgm:prSet presAssocID="{5C958EEB-6B38-4E7B-826F-4B38498B14A5}" presName="centerTile" presStyleLbl="fgShp" presStyleIdx="0" presStyleCnt="1" custScaleX="162393" custScaleY="136470">
        <dgm:presLayoutVars>
          <dgm:chMax val="0"/>
          <dgm:chPref val="0"/>
        </dgm:presLayoutVars>
      </dgm:prSet>
      <dgm:spPr/>
    </dgm:pt>
  </dgm:ptLst>
  <dgm:cxnLst>
    <dgm:cxn modelId="{7DA33904-4B0F-4C20-BE05-90C477059178}" srcId="{64CFFFB0-9AE8-481B-8E81-E40DE13CEFD1}" destId="{168414E7-5B1A-4E8B-8CDC-3CCBEAE87B69}" srcOrd="0" destOrd="0" parTransId="{318CCE46-3782-43C7-B56F-CA27F7FBCDDA}" sibTransId="{03B84F1B-D625-4D1F-8CA0-733B72C697AC}"/>
    <dgm:cxn modelId="{C5A77B2A-B65A-4735-94A3-E7392206E651}" type="presOf" srcId="{CD548879-5CB3-4790-BACA-FA0695A826D0}" destId="{CE277D91-7995-4EC1-A6BA-F185AE18ED1B}" srcOrd="0" destOrd="0" presId="urn:microsoft.com/office/officeart/2005/8/layout/matrix1"/>
    <dgm:cxn modelId="{F8D3C937-B542-400C-ACFA-A375D6622F0F}" type="presOf" srcId="{2B3F1E26-1922-4237-BA68-2836D2F9992E}" destId="{2B21F094-A81E-4AB9-B5A3-8620F5763701}" srcOrd="0" destOrd="0" presId="urn:microsoft.com/office/officeart/2005/8/layout/matrix1"/>
    <dgm:cxn modelId="{66ACE55B-996C-452F-92F7-3EE3D2B34B8A}" srcId="{64CFFFB0-9AE8-481B-8E81-E40DE13CEFD1}" destId="{2B3F1E26-1922-4237-BA68-2836D2F9992E}" srcOrd="2" destOrd="0" parTransId="{E2081369-670A-467D-9F1B-096FBB7AE7B8}" sibTransId="{99A22A50-3B92-45DC-9E2E-3F86C2ED2DB2}"/>
    <dgm:cxn modelId="{970B6C4F-93A2-441D-BFD3-D1EDC58FAFDA}" type="presOf" srcId="{5C958EEB-6B38-4E7B-826F-4B38498B14A5}" destId="{6906F79D-103F-4261-AD98-EE06616F06BC}" srcOrd="0" destOrd="0" presId="urn:microsoft.com/office/officeart/2005/8/layout/matrix1"/>
    <dgm:cxn modelId="{73348252-330A-4A16-9F7B-A691A07FE993}" srcId="{64CFFFB0-9AE8-481B-8E81-E40DE13CEFD1}" destId="{AE3C3198-3664-4053-B127-AFCA3ECE0525}" srcOrd="1" destOrd="0" parTransId="{031EB4C9-21CA-454A-AB5E-CF8E19EC7860}" sibTransId="{560DA91A-CCE3-4250-B20E-289BFA813E6A}"/>
    <dgm:cxn modelId="{39AAD459-8C8F-4809-BA4B-03B25D2568EA}" type="presOf" srcId="{2B3F1E26-1922-4237-BA68-2836D2F9992E}" destId="{6F21DEDD-141D-445E-B55A-2D80735071FD}" srcOrd="1" destOrd="0" presId="urn:microsoft.com/office/officeart/2005/8/layout/matrix1"/>
    <dgm:cxn modelId="{9AD9177A-7F22-457C-935C-274A88059052}" type="presOf" srcId="{168414E7-5B1A-4E8B-8CDC-3CCBEAE87B69}" destId="{8DE8686E-B2DC-46FD-8077-41069890B2C3}" srcOrd="1" destOrd="0" presId="urn:microsoft.com/office/officeart/2005/8/layout/matrix1"/>
    <dgm:cxn modelId="{5CB702B3-A168-4D3C-8B7D-B902523B1C14}" type="presOf" srcId="{64CFFFB0-9AE8-481B-8E81-E40DE13CEFD1}" destId="{333E04E6-1203-4C3E-BFDB-23FF311FF140}" srcOrd="0" destOrd="0" presId="urn:microsoft.com/office/officeart/2005/8/layout/matrix1"/>
    <dgm:cxn modelId="{DC9EBAB6-BA4C-4B7E-B50D-798E6B408400}" srcId="{5C958EEB-6B38-4E7B-826F-4B38498B14A5}" destId="{64CFFFB0-9AE8-481B-8E81-E40DE13CEFD1}" srcOrd="0" destOrd="0" parTransId="{BC4AB7D7-8727-4D8E-A321-0F9E6B8EA7B1}" sibTransId="{7B978DD8-2C02-4B77-AAC9-FAC65601950B}"/>
    <dgm:cxn modelId="{1B4178D5-E519-4D1C-BD7A-B61B400A27E9}" type="presOf" srcId="{AE3C3198-3664-4053-B127-AFCA3ECE0525}" destId="{88484BEE-1547-4EDE-818A-5A441C291DCE}" srcOrd="0" destOrd="0" presId="urn:microsoft.com/office/officeart/2005/8/layout/matrix1"/>
    <dgm:cxn modelId="{75A4EBDF-872B-4714-ACCD-781547F39288}" type="presOf" srcId="{CD548879-5CB3-4790-BACA-FA0695A826D0}" destId="{09A31413-A026-46BD-BDB1-B6FB19A93650}" srcOrd="1" destOrd="0" presId="urn:microsoft.com/office/officeart/2005/8/layout/matrix1"/>
    <dgm:cxn modelId="{BFA31DE3-842B-44F8-B300-E162AF37F77A}" type="presOf" srcId="{168414E7-5B1A-4E8B-8CDC-3CCBEAE87B69}" destId="{4EEDC55F-DCC2-4655-A3FA-9CA08167CDF2}" srcOrd="0" destOrd="0" presId="urn:microsoft.com/office/officeart/2005/8/layout/matrix1"/>
    <dgm:cxn modelId="{C7978BE9-CF07-4BC3-B8E2-B788F15D42FA}" srcId="{64CFFFB0-9AE8-481B-8E81-E40DE13CEFD1}" destId="{CD548879-5CB3-4790-BACA-FA0695A826D0}" srcOrd="3" destOrd="0" parTransId="{FDFD28DF-8334-46BC-8032-A851AF0E39F4}" sibTransId="{BCC1A7CB-8B66-4A55-A389-820FAE7B9192}"/>
    <dgm:cxn modelId="{EFCAF0F3-E6CA-4BB6-8CA1-867A304B1B7C}" type="presOf" srcId="{AE3C3198-3664-4053-B127-AFCA3ECE0525}" destId="{9FD0669B-1413-49E8-A02E-E279E98FB51C}" srcOrd="1" destOrd="0" presId="urn:microsoft.com/office/officeart/2005/8/layout/matrix1"/>
    <dgm:cxn modelId="{E7F89A1F-35C4-406E-B4E9-BBAF54D70A88}" type="presParOf" srcId="{6906F79D-103F-4261-AD98-EE06616F06BC}" destId="{FBF57FFB-04AF-499B-81D8-300FE78728D1}" srcOrd="0" destOrd="0" presId="urn:microsoft.com/office/officeart/2005/8/layout/matrix1"/>
    <dgm:cxn modelId="{1B6A3E88-AB31-46D8-9024-785CE52D067F}" type="presParOf" srcId="{FBF57FFB-04AF-499B-81D8-300FE78728D1}" destId="{4EEDC55F-DCC2-4655-A3FA-9CA08167CDF2}" srcOrd="0" destOrd="0" presId="urn:microsoft.com/office/officeart/2005/8/layout/matrix1"/>
    <dgm:cxn modelId="{4E20F4C4-A26D-4C9B-802B-098E7D8B4325}" type="presParOf" srcId="{FBF57FFB-04AF-499B-81D8-300FE78728D1}" destId="{8DE8686E-B2DC-46FD-8077-41069890B2C3}" srcOrd="1" destOrd="0" presId="urn:microsoft.com/office/officeart/2005/8/layout/matrix1"/>
    <dgm:cxn modelId="{F4C2745D-51E6-4B99-860B-8E59ED6CE85F}" type="presParOf" srcId="{FBF57FFB-04AF-499B-81D8-300FE78728D1}" destId="{88484BEE-1547-4EDE-818A-5A441C291DCE}" srcOrd="2" destOrd="0" presId="urn:microsoft.com/office/officeart/2005/8/layout/matrix1"/>
    <dgm:cxn modelId="{7A735155-E09A-44CE-8544-C54682EAA221}" type="presParOf" srcId="{FBF57FFB-04AF-499B-81D8-300FE78728D1}" destId="{9FD0669B-1413-49E8-A02E-E279E98FB51C}" srcOrd="3" destOrd="0" presId="urn:microsoft.com/office/officeart/2005/8/layout/matrix1"/>
    <dgm:cxn modelId="{9D4A62AE-DABA-4850-89B0-A8C3A7309DAE}" type="presParOf" srcId="{FBF57FFB-04AF-499B-81D8-300FE78728D1}" destId="{2B21F094-A81E-4AB9-B5A3-8620F5763701}" srcOrd="4" destOrd="0" presId="urn:microsoft.com/office/officeart/2005/8/layout/matrix1"/>
    <dgm:cxn modelId="{7AB6C903-35BC-428C-B1A4-5CE44D0804F6}" type="presParOf" srcId="{FBF57FFB-04AF-499B-81D8-300FE78728D1}" destId="{6F21DEDD-141D-445E-B55A-2D80735071FD}" srcOrd="5" destOrd="0" presId="urn:microsoft.com/office/officeart/2005/8/layout/matrix1"/>
    <dgm:cxn modelId="{63418353-0D69-4179-B1E7-54F4425996D7}" type="presParOf" srcId="{FBF57FFB-04AF-499B-81D8-300FE78728D1}" destId="{CE277D91-7995-4EC1-A6BA-F185AE18ED1B}" srcOrd="6" destOrd="0" presId="urn:microsoft.com/office/officeart/2005/8/layout/matrix1"/>
    <dgm:cxn modelId="{18D51D7A-5B59-4030-869E-65ED3FB2F02A}" type="presParOf" srcId="{FBF57FFB-04AF-499B-81D8-300FE78728D1}" destId="{09A31413-A026-46BD-BDB1-B6FB19A93650}" srcOrd="7" destOrd="0" presId="urn:microsoft.com/office/officeart/2005/8/layout/matrix1"/>
    <dgm:cxn modelId="{67E9C253-AF1A-4B89-A2DA-EF26DF6630ED}" type="presParOf" srcId="{6906F79D-103F-4261-AD98-EE06616F06BC}" destId="{333E04E6-1203-4C3E-BFDB-23FF311FF140}" srcOrd="1" destOrd="0" presId="urn:microsoft.com/office/officeart/2005/8/layout/matrix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F30F9AB8-F6E3-4C9D-91DE-79480DA16AD4}" type="doc">
      <dgm:prSet loTypeId="urn:microsoft.com/office/officeart/2016/7/layout/LinearArrowProcessNumbered" loCatId="process" qsTypeId="urn:microsoft.com/office/officeart/2005/8/quickstyle/simple2" qsCatId="simple" csTypeId="urn:microsoft.com/office/officeart/2005/8/colors/accent6_4" csCatId="accent6"/>
      <dgm:spPr/>
      <dgm:t>
        <a:bodyPr/>
        <a:lstStyle/>
        <a:p>
          <a:endParaRPr lang="en-US"/>
        </a:p>
      </dgm:t>
    </dgm:pt>
    <dgm:pt modelId="{156594A6-AD4E-4513-8692-BAAADE10C1B9}">
      <dgm:prSet/>
      <dgm:spPr/>
      <dgm:t>
        <a:bodyPr/>
        <a:lstStyle/>
        <a:p>
          <a:r>
            <a:rPr lang="ru-RU"/>
            <a:t>Фонематического слуха</a:t>
          </a:r>
          <a:endParaRPr lang="en-US"/>
        </a:p>
      </dgm:t>
    </dgm:pt>
    <dgm:pt modelId="{4370E18A-255C-4955-A480-127838FA587C}" type="parTrans" cxnId="{043E1BEB-D940-48E6-808C-05F06ACA1BD9}">
      <dgm:prSet/>
      <dgm:spPr/>
      <dgm:t>
        <a:bodyPr/>
        <a:lstStyle/>
        <a:p>
          <a:endParaRPr lang="en-US"/>
        </a:p>
      </dgm:t>
    </dgm:pt>
    <dgm:pt modelId="{1C0EC2BD-C627-4629-A357-946385DF9273}" type="sibTrans" cxnId="{043E1BEB-D940-48E6-808C-05F06ACA1BD9}">
      <dgm:prSet phldrT="1" phldr="0"/>
      <dgm:spPr/>
      <dgm:t>
        <a:bodyPr/>
        <a:lstStyle/>
        <a:p>
          <a:r>
            <a:rPr lang="en-US"/>
            <a:t>1</a:t>
          </a:r>
        </a:p>
      </dgm:t>
    </dgm:pt>
    <dgm:pt modelId="{CB79A46D-18F8-4F9A-A90F-E67B613135A4}">
      <dgm:prSet/>
      <dgm:spPr/>
      <dgm:t>
        <a:bodyPr/>
        <a:lstStyle/>
        <a:p>
          <a:r>
            <a:rPr lang="ru-RU"/>
            <a:t>Фонематического восприятия</a:t>
          </a:r>
          <a:endParaRPr lang="en-US"/>
        </a:p>
      </dgm:t>
    </dgm:pt>
    <dgm:pt modelId="{D3D1E62C-ADB2-451E-BE2B-3931E739B2D5}" type="parTrans" cxnId="{B95605E4-5864-46A4-977E-F6B29A956861}">
      <dgm:prSet/>
      <dgm:spPr/>
      <dgm:t>
        <a:bodyPr/>
        <a:lstStyle/>
        <a:p>
          <a:endParaRPr lang="en-US"/>
        </a:p>
      </dgm:t>
    </dgm:pt>
    <dgm:pt modelId="{2483C3BE-8C15-4A2B-A80C-4246BA73C074}" type="sibTrans" cxnId="{B95605E4-5864-46A4-977E-F6B29A956861}">
      <dgm:prSet phldrT="2" phldr="0"/>
      <dgm:spPr/>
      <dgm:t>
        <a:bodyPr/>
        <a:lstStyle/>
        <a:p>
          <a:r>
            <a:rPr lang="en-US"/>
            <a:t>2</a:t>
          </a:r>
        </a:p>
      </dgm:t>
    </dgm:pt>
    <dgm:pt modelId="{B5535AD4-F7F2-46FA-A53C-76EC5B7DDCB8}" type="pres">
      <dgm:prSet presAssocID="{F30F9AB8-F6E3-4C9D-91DE-79480DA16AD4}" presName="linearFlow" presStyleCnt="0">
        <dgm:presLayoutVars>
          <dgm:dir/>
          <dgm:animLvl val="lvl"/>
          <dgm:resizeHandles val="exact"/>
        </dgm:presLayoutVars>
      </dgm:prSet>
      <dgm:spPr/>
    </dgm:pt>
    <dgm:pt modelId="{39884275-DC81-43D9-8C6E-2F1D3873F389}" type="pres">
      <dgm:prSet presAssocID="{156594A6-AD4E-4513-8692-BAAADE10C1B9}" presName="compositeNode" presStyleCnt="0"/>
      <dgm:spPr/>
    </dgm:pt>
    <dgm:pt modelId="{7B4C5A02-8EB6-41FC-8918-8D7D3C3D3554}" type="pres">
      <dgm:prSet presAssocID="{156594A6-AD4E-4513-8692-BAAADE10C1B9}" presName="parTx" presStyleLbl="node1" presStyleIdx="0" presStyleCnt="0">
        <dgm:presLayoutVars>
          <dgm:chMax val="0"/>
          <dgm:chPref val="0"/>
          <dgm:bulletEnabled val="1"/>
        </dgm:presLayoutVars>
      </dgm:prSet>
      <dgm:spPr/>
    </dgm:pt>
    <dgm:pt modelId="{C27154E7-34C5-46F9-9811-D4A507CC0120}" type="pres">
      <dgm:prSet presAssocID="{156594A6-AD4E-4513-8692-BAAADE10C1B9}" presName="parSh" presStyleCnt="0"/>
      <dgm:spPr/>
    </dgm:pt>
    <dgm:pt modelId="{44B1C04C-2DB0-4244-930B-D0FE92D90C20}" type="pres">
      <dgm:prSet presAssocID="{156594A6-AD4E-4513-8692-BAAADE10C1B9}" presName="lineNode" presStyleLbl="alignAccFollowNode1" presStyleIdx="0" presStyleCnt="6"/>
      <dgm:spPr/>
    </dgm:pt>
    <dgm:pt modelId="{BBFC2E43-CF5C-4A5D-BB93-226993281AD7}" type="pres">
      <dgm:prSet presAssocID="{156594A6-AD4E-4513-8692-BAAADE10C1B9}" presName="lineArrowNode" presStyleLbl="alignAccFollowNode1" presStyleIdx="1" presStyleCnt="6"/>
      <dgm:spPr/>
    </dgm:pt>
    <dgm:pt modelId="{C8D6D7B5-1F7B-491C-8695-49208970ED41}" type="pres">
      <dgm:prSet presAssocID="{1C0EC2BD-C627-4629-A357-946385DF9273}" presName="sibTransNodeCircle" presStyleLbl="alignNode1" presStyleIdx="0" presStyleCnt="2">
        <dgm:presLayoutVars>
          <dgm:chMax val="0"/>
          <dgm:bulletEnabled/>
        </dgm:presLayoutVars>
      </dgm:prSet>
      <dgm:spPr/>
    </dgm:pt>
    <dgm:pt modelId="{AE79E205-0318-419D-AC96-23B51FED1EB9}" type="pres">
      <dgm:prSet presAssocID="{1C0EC2BD-C627-4629-A357-946385DF9273}" presName="spacerBetweenCircleAndCallout" presStyleCnt="0">
        <dgm:presLayoutVars/>
      </dgm:prSet>
      <dgm:spPr/>
    </dgm:pt>
    <dgm:pt modelId="{D5201466-B71A-482E-AEB3-12E3158C35C5}" type="pres">
      <dgm:prSet presAssocID="{156594A6-AD4E-4513-8692-BAAADE10C1B9}" presName="nodeText" presStyleLbl="alignAccFollowNode1" presStyleIdx="2" presStyleCnt="6">
        <dgm:presLayoutVars>
          <dgm:bulletEnabled val="1"/>
        </dgm:presLayoutVars>
      </dgm:prSet>
      <dgm:spPr/>
    </dgm:pt>
    <dgm:pt modelId="{9218AFAB-E259-45E7-87F6-24F4574C20B8}" type="pres">
      <dgm:prSet presAssocID="{1C0EC2BD-C627-4629-A357-946385DF9273}" presName="sibTransComposite" presStyleCnt="0"/>
      <dgm:spPr/>
    </dgm:pt>
    <dgm:pt modelId="{4227DD8A-7AE5-4669-8213-D62DCBFFFC9A}" type="pres">
      <dgm:prSet presAssocID="{CB79A46D-18F8-4F9A-A90F-E67B613135A4}" presName="compositeNode" presStyleCnt="0"/>
      <dgm:spPr/>
    </dgm:pt>
    <dgm:pt modelId="{BC2AD5B1-B83C-4B78-8079-43E873A52BC7}" type="pres">
      <dgm:prSet presAssocID="{CB79A46D-18F8-4F9A-A90F-E67B613135A4}" presName="parTx" presStyleLbl="node1" presStyleIdx="0" presStyleCnt="0">
        <dgm:presLayoutVars>
          <dgm:chMax val="0"/>
          <dgm:chPref val="0"/>
          <dgm:bulletEnabled val="1"/>
        </dgm:presLayoutVars>
      </dgm:prSet>
      <dgm:spPr/>
    </dgm:pt>
    <dgm:pt modelId="{944301A2-B1E2-4B99-9103-1ABFE60D4704}" type="pres">
      <dgm:prSet presAssocID="{CB79A46D-18F8-4F9A-A90F-E67B613135A4}" presName="parSh" presStyleCnt="0"/>
      <dgm:spPr/>
    </dgm:pt>
    <dgm:pt modelId="{17220CCB-8DEA-465B-A97E-1D2F62414ED8}" type="pres">
      <dgm:prSet presAssocID="{CB79A46D-18F8-4F9A-A90F-E67B613135A4}" presName="lineNode" presStyleLbl="alignAccFollowNode1" presStyleIdx="3" presStyleCnt="6"/>
      <dgm:spPr/>
    </dgm:pt>
    <dgm:pt modelId="{FF4E1056-A405-4171-A60A-847F34EB97C9}" type="pres">
      <dgm:prSet presAssocID="{CB79A46D-18F8-4F9A-A90F-E67B613135A4}" presName="lineArrowNode" presStyleLbl="alignAccFollowNode1" presStyleIdx="4" presStyleCnt="6"/>
      <dgm:spPr/>
    </dgm:pt>
    <dgm:pt modelId="{D63FF5EE-16FE-4A4E-B833-89E92F4CF962}" type="pres">
      <dgm:prSet presAssocID="{2483C3BE-8C15-4A2B-A80C-4246BA73C074}" presName="sibTransNodeCircle" presStyleLbl="alignNode1" presStyleIdx="1" presStyleCnt="2">
        <dgm:presLayoutVars>
          <dgm:chMax val="0"/>
          <dgm:bulletEnabled/>
        </dgm:presLayoutVars>
      </dgm:prSet>
      <dgm:spPr/>
    </dgm:pt>
    <dgm:pt modelId="{DE2C53E2-5011-4612-B4C3-718A455530A0}" type="pres">
      <dgm:prSet presAssocID="{2483C3BE-8C15-4A2B-A80C-4246BA73C074}" presName="spacerBetweenCircleAndCallout" presStyleCnt="0">
        <dgm:presLayoutVars/>
      </dgm:prSet>
      <dgm:spPr/>
    </dgm:pt>
    <dgm:pt modelId="{D11AE468-C99D-4861-A207-868E07BC5084}" type="pres">
      <dgm:prSet presAssocID="{CB79A46D-18F8-4F9A-A90F-E67B613135A4}" presName="nodeText" presStyleLbl="alignAccFollowNode1" presStyleIdx="5" presStyleCnt="6">
        <dgm:presLayoutVars>
          <dgm:bulletEnabled val="1"/>
        </dgm:presLayoutVars>
      </dgm:prSet>
      <dgm:spPr/>
    </dgm:pt>
  </dgm:ptLst>
  <dgm:cxnLst>
    <dgm:cxn modelId="{3DDF0874-F7E6-493F-92BD-5CB2B4E4E309}" type="presOf" srcId="{156594A6-AD4E-4513-8692-BAAADE10C1B9}" destId="{D5201466-B71A-482E-AEB3-12E3158C35C5}" srcOrd="0" destOrd="0" presId="urn:microsoft.com/office/officeart/2016/7/layout/LinearArrowProcessNumbered"/>
    <dgm:cxn modelId="{B8042857-06D4-457A-8057-B78C2F8FE760}" type="presOf" srcId="{2483C3BE-8C15-4A2B-A80C-4246BA73C074}" destId="{D63FF5EE-16FE-4A4E-B833-89E92F4CF962}" srcOrd="0" destOrd="0" presId="urn:microsoft.com/office/officeart/2016/7/layout/LinearArrowProcessNumbered"/>
    <dgm:cxn modelId="{940EF3D6-2C78-4319-B9F6-1F940C9A7B75}" type="presOf" srcId="{1C0EC2BD-C627-4629-A357-946385DF9273}" destId="{C8D6D7B5-1F7B-491C-8695-49208970ED41}" srcOrd="0" destOrd="0" presId="urn:microsoft.com/office/officeart/2016/7/layout/LinearArrowProcessNumbered"/>
    <dgm:cxn modelId="{B95605E4-5864-46A4-977E-F6B29A956861}" srcId="{F30F9AB8-F6E3-4C9D-91DE-79480DA16AD4}" destId="{CB79A46D-18F8-4F9A-A90F-E67B613135A4}" srcOrd="1" destOrd="0" parTransId="{D3D1E62C-ADB2-451E-BE2B-3931E739B2D5}" sibTransId="{2483C3BE-8C15-4A2B-A80C-4246BA73C074}"/>
    <dgm:cxn modelId="{043E1BEB-D940-48E6-808C-05F06ACA1BD9}" srcId="{F30F9AB8-F6E3-4C9D-91DE-79480DA16AD4}" destId="{156594A6-AD4E-4513-8692-BAAADE10C1B9}" srcOrd="0" destOrd="0" parTransId="{4370E18A-255C-4955-A480-127838FA587C}" sibTransId="{1C0EC2BD-C627-4629-A357-946385DF9273}"/>
    <dgm:cxn modelId="{ADA9ACF6-2BDA-4A64-BF6C-B6D9CC27CDDA}" type="presOf" srcId="{CB79A46D-18F8-4F9A-A90F-E67B613135A4}" destId="{D11AE468-C99D-4861-A207-868E07BC5084}" srcOrd="0" destOrd="0" presId="urn:microsoft.com/office/officeart/2016/7/layout/LinearArrowProcessNumbered"/>
    <dgm:cxn modelId="{E3A4E5FE-ADDC-4439-8313-F08530D27876}" type="presOf" srcId="{F30F9AB8-F6E3-4C9D-91DE-79480DA16AD4}" destId="{B5535AD4-F7F2-46FA-A53C-76EC5B7DDCB8}" srcOrd="0" destOrd="0" presId="urn:microsoft.com/office/officeart/2016/7/layout/LinearArrowProcessNumbered"/>
    <dgm:cxn modelId="{A6FF72CB-2317-4F39-BDAC-8B63172FB67F}" type="presParOf" srcId="{B5535AD4-F7F2-46FA-A53C-76EC5B7DDCB8}" destId="{39884275-DC81-43D9-8C6E-2F1D3873F389}" srcOrd="0" destOrd="0" presId="urn:microsoft.com/office/officeart/2016/7/layout/LinearArrowProcessNumbered"/>
    <dgm:cxn modelId="{586C7602-F89C-4D0B-8995-6F6333906F3F}" type="presParOf" srcId="{39884275-DC81-43D9-8C6E-2F1D3873F389}" destId="{7B4C5A02-8EB6-41FC-8918-8D7D3C3D3554}" srcOrd="0" destOrd="0" presId="urn:microsoft.com/office/officeart/2016/7/layout/LinearArrowProcessNumbered"/>
    <dgm:cxn modelId="{C464619E-86C8-418F-8132-B371B3B97745}" type="presParOf" srcId="{39884275-DC81-43D9-8C6E-2F1D3873F389}" destId="{C27154E7-34C5-46F9-9811-D4A507CC0120}" srcOrd="1" destOrd="0" presId="urn:microsoft.com/office/officeart/2016/7/layout/LinearArrowProcessNumbered"/>
    <dgm:cxn modelId="{390787D3-5969-4A05-B0F1-341B031597AD}" type="presParOf" srcId="{C27154E7-34C5-46F9-9811-D4A507CC0120}" destId="{44B1C04C-2DB0-4244-930B-D0FE92D90C20}" srcOrd="0" destOrd="0" presId="urn:microsoft.com/office/officeart/2016/7/layout/LinearArrowProcessNumbered"/>
    <dgm:cxn modelId="{240BF430-F6E2-445E-9AA3-3D21DE4A5F0F}" type="presParOf" srcId="{C27154E7-34C5-46F9-9811-D4A507CC0120}" destId="{BBFC2E43-CF5C-4A5D-BB93-226993281AD7}" srcOrd="1" destOrd="0" presId="urn:microsoft.com/office/officeart/2016/7/layout/LinearArrowProcessNumbered"/>
    <dgm:cxn modelId="{23C2C845-851D-4F37-9326-835987669414}" type="presParOf" srcId="{C27154E7-34C5-46F9-9811-D4A507CC0120}" destId="{C8D6D7B5-1F7B-491C-8695-49208970ED41}" srcOrd="2" destOrd="0" presId="urn:microsoft.com/office/officeart/2016/7/layout/LinearArrowProcessNumbered"/>
    <dgm:cxn modelId="{5B7D80F1-4753-4038-BACE-D3F58D206142}" type="presParOf" srcId="{C27154E7-34C5-46F9-9811-D4A507CC0120}" destId="{AE79E205-0318-419D-AC96-23B51FED1EB9}" srcOrd="3" destOrd="0" presId="urn:microsoft.com/office/officeart/2016/7/layout/LinearArrowProcessNumbered"/>
    <dgm:cxn modelId="{5FED8CA0-CCD6-482D-8B54-6980796525A4}" type="presParOf" srcId="{39884275-DC81-43D9-8C6E-2F1D3873F389}" destId="{D5201466-B71A-482E-AEB3-12E3158C35C5}" srcOrd="2" destOrd="0" presId="urn:microsoft.com/office/officeart/2016/7/layout/LinearArrowProcessNumbered"/>
    <dgm:cxn modelId="{F8463E5E-AA4D-4F4A-A732-00C3E0FEC5C5}" type="presParOf" srcId="{B5535AD4-F7F2-46FA-A53C-76EC5B7DDCB8}" destId="{9218AFAB-E259-45E7-87F6-24F4574C20B8}" srcOrd="1" destOrd="0" presId="urn:microsoft.com/office/officeart/2016/7/layout/LinearArrowProcessNumbered"/>
    <dgm:cxn modelId="{D5365248-7BC5-42D7-82DE-74F92BCBC65F}" type="presParOf" srcId="{B5535AD4-F7F2-46FA-A53C-76EC5B7DDCB8}" destId="{4227DD8A-7AE5-4669-8213-D62DCBFFFC9A}" srcOrd="2" destOrd="0" presId="urn:microsoft.com/office/officeart/2016/7/layout/LinearArrowProcessNumbered"/>
    <dgm:cxn modelId="{C62B9D21-21B4-49FB-B4F9-0337B94CA8FF}" type="presParOf" srcId="{4227DD8A-7AE5-4669-8213-D62DCBFFFC9A}" destId="{BC2AD5B1-B83C-4B78-8079-43E873A52BC7}" srcOrd="0" destOrd="0" presId="urn:microsoft.com/office/officeart/2016/7/layout/LinearArrowProcessNumbered"/>
    <dgm:cxn modelId="{0E39029F-BB89-43D3-A684-6265E033159A}" type="presParOf" srcId="{4227DD8A-7AE5-4669-8213-D62DCBFFFC9A}" destId="{944301A2-B1E2-4B99-9103-1ABFE60D4704}" srcOrd="1" destOrd="0" presId="urn:microsoft.com/office/officeart/2016/7/layout/LinearArrowProcessNumbered"/>
    <dgm:cxn modelId="{6824D2E7-17EE-4668-A2DB-9237C84924DC}" type="presParOf" srcId="{944301A2-B1E2-4B99-9103-1ABFE60D4704}" destId="{17220CCB-8DEA-465B-A97E-1D2F62414ED8}" srcOrd="0" destOrd="0" presId="urn:microsoft.com/office/officeart/2016/7/layout/LinearArrowProcessNumbered"/>
    <dgm:cxn modelId="{11AFA453-000E-4338-B46F-3B9C81323CF4}" type="presParOf" srcId="{944301A2-B1E2-4B99-9103-1ABFE60D4704}" destId="{FF4E1056-A405-4171-A60A-847F34EB97C9}" srcOrd="1" destOrd="0" presId="urn:microsoft.com/office/officeart/2016/7/layout/LinearArrowProcessNumbered"/>
    <dgm:cxn modelId="{97EE85E5-B1D6-4E36-A578-22F7B125230A}" type="presParOf" srcId="{944301A2-B1E2-4B99-9103-1ABFE60D4704}" destId="{D63FF5EE-16FE-4A4E-B833-89E92F4CF962}" srcOrd="2" destOrd="0" presId="urn:microsoft.com/office/officeart/2016/7/layout/LinearArrowProcessNumbered"/>
    <dgm:cxn modelId="{FC834584-144E-4682-9D88-09EAEF1BA5FD}" type="presParOf" srcId="{944301A2-B1E2-4B99-9103-1ABFE60D4704}" destId="{DE2C53E2-5011-4612-B4C3-718A455530A0}" srcOrd="3" destOrd="0" presId="urn:microsoft.com/office/officeart/2016/7/layout/LinearArrowProcessNumbered"/>
    <dgm:cxn modelId="{3C6FFF70-8264-4E80-9B52-5F13F3498040}" type="presParOf" srcId="{4227DD8A-7AE5-4669-8213-D62DCBFFFC9A}" destId="{D11AE468-C99D-4861-A207-868E07BC5084}" srcOrd="2" destOrd="0" presId="urn:microsoft.com/office/officeart/2016/7/layout/LinearArrowProcessNumbered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93EFED0C-3DBD-4A30-80C9-FE177827A6D2}" type="doc">
      <dgm:prSet loTypeId="urn:microsoft.com/office/officeart/2008/layout/RadialCluster" loCatId="relationship" qsTypeId="urn:microsoft.com/office/officeart/2005/8/quickstyle/simple2" qsCatId="simple" csTypeId="urn:microsoft.com/office/officeart/2005/8/colors/accent4_1" csCatId="accent4" phldr="1"/>
      <dgm:spPr/>
      <dgm:t>
        <a:bodyPr/>
        <a:lstStyle/>
        <a:p>
          <a:endParaRPr lang="ru-RU"/>
        </a:p>
      </dgm:t>
    </dgm:pt>
    <dgm:pt modelId="{7DFBE71E-DCFC-4697-A02D-FC6BD8B75A10}">
      <dgm:prSet phldrT="[Текст]"/>
      <dgm:spPr/>
      <dgm:t>
        <a:bodyPr/>
        <a:lstStyle/>
        <a:p>
          <a:r>
            <a:rPr lang="ru-RU">
              <a:latin typeface="Times New Roman" panose="02020603050405020304" pitchFamily="18" charset="0"/>
              <a:cs typeface="Times New Roman" panose="02020603050405020304" pitchFamily="18" charset="0"/>
            </a:rPr>
            <a:t>Развитие фонематического слуха</a:t>
          </a:r>
        </a:p>
      </dgm:t>
    </dgm:pt>
    <dgm:pt modelId="{36EF7DDA-CD8A-4F3C-A887-D34F20BF79F3}" type="parTrans" cxnId="{EA227F75-B807-483E-B13C-1D2BD649708C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D3D52D6-1DC7-4FC5-A33C-A7E1EF9FEAFA}" type="sibTrans" cxnId="{EA227F75-B807-483E-B13C-1D2BD649708C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C28EF415-62EE-459E-9E46-09B811D035A7}">
      <dgm:prSet phldrT="[Текст]"/>
      <dgm:spPr/>
      <dgm:t>
        <a:bodyPr/>
        <a:lstStyle/>
        <a:p>
          <a:r>
            <a:rPr lang="ru-RU" b="0">
              <a:latin typeface="Times New Roman" panose="02020603050405020304" pitchFamily="18" charset="0"/>
              <a:cs typeface="Times New Roman" panose="02020603050405020304" pitchFamily="18" charset="0"/>
            </a:rPr>
            <a:t>Хлопни ,если услышишь</a:t>
          </a:r>
        </a:p>
      </dgm:t>
    </dgm:pt>
    <dgm:pt modelId="{83D6B506-8BEF-4E53-86E8-82B6DFBBAC5C}" type="parTrans" cxnId="{D5ED9BA4-7BCE-4ABA-BD4D-E04DEA95756D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E9B00B78-6483-4AAD-B56C-A5B9CCDC31AD}" type="sibTrans" cxnId="{D5ED9BA4-7BCE-4ABA-BD4D-E04DEA95756D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26DC7603-9B6F-43DD-9D2D-B88AB885C477}">
      <dgm:prSet phldrT="[Текст]"/>
      <dgm:spPr/>
      <dgm:t>
        <a:bodyPr/>
        <a:lstStyle/>
        <a:p>
          <a:r>
            <a:rPr lang="ru-RU" b="0" dirty="0">
              <a:latin typeface="Times New Roman" panose="02020603050405020304" pitchFamily="18" charset="0"/>
              <a:cs typeface="Times New Roman" panose="02020603050405020304" pitchFamily="18" charset="0"/>
            </a:rPr>
            <a:t>Верни сбежавший звук</a:t>
          </a:r>
        </a:p>
      </dgm:t>
    </dgm:pt>
    <dgm:pt modelId="{837AE5E7-F9C8-4BA9-9BBC-80840FA6B2F5}" type="parTrans" cxnId="{3F654A89-9051-4381-915D-6379A36DA507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7B6DDBB-981B-47F6-9466-2BCAE18D9E4E}" type="sibTrans" cxnId="{3F654A89-9051-4381-915D-6379A36DA507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B516A73-F35D-47A1-A5F7-CEE3B6E24551}">
      <dgm:prSet phldrT="[Текст]"/>
      <dgm:spPr/>
      <dgm:t>
        <a:bodyPr/>
        <a:lstStyle/>
        <a:p>
          <a:r>
            <a:rPr lang="ru-RU" b="0">
              <a:latin typeface="Times New Roman" panose="02020603050405020304" pitchFamily="18" charset="0"/>
              <a:cs typeface="Times New Roman" panose="02020603050405020304" pitchFamily="18" charset="0"/>
            </a:rPr>
            <a:t>Повтори цепочки звуков</a:t>
          </a:r>
        </a:p>
      </dgm:t>
    </dgm:pt>
    <dgm:pt modelId="{07344CB8-970A-4B74-8669-CDB82F8ED7DC}" type="parTrans" cxnId="{E5F54411-675E-4C98-8D98-FCEA347A3F74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D286A41-EA2D-408E-9D4B-AABD2FB269DC}" type="sibTrans" cxnId="{E5F54411-675E-4C98-8D98-FCEA347A3F74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3975D084-32DF-49EC-9344-A6B275C1655A}">
      <dgm:prSet phldrT="[Текст]"/>
      <dgm:spPr/>
      <dgm:t>
        <a:bodyPr/>
        <a:lstStyle/>
        <a:p>
          <a:r>
            <a:rPr lang="ru-RU" b="0">
              <a:latin typeface="Times New Roman" panose="02020603050405020304" pitchFamily="18" charset="0"/>
              <a:cs typeface="Times New Roman" panose="02020603050405020304" pitchFamily="18" charset="0"/>
            </a:rPr>
            <a:t>Отбор слов с заданным звуком в предложениях, текстах</a:t>
          </a:r>
        </a:p>
      </dgm:t>
    </dgm:pt>
    <dgm:pt modelId="{711DB9B2-6C54-4EDF-852B-6224B8A832AD}" type="parTrans" cxnId="{ED8D2C62-7025-4D25-9F16-EC57CF6D6DDD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CA12095-05FC-422B-82B6-C939463288A0}" type="sibTrans" cxnId="{ED8D2C62-7025-4D25-9F16-EC57CF6D6DDD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6527928D-694A-4A2E-92DF-A2077AB2F9CB}">
      <dgm:prSet phldrT="[Текст]"/>
      <dgm:spPr/>
      <dgm:t>
        <a:bodyPr/>
        <a:lstStyle/>
        <a:p>
          <a:r>
            <a:rPr lang="ru-RU" b="0" dirty="0">
              <a:latin typeface="Times New Roman" panose="02020603050405020304" pitchFamily="18" charset="0"/>
              <a:cs typeface="Times New Roman" panose="02020603050405020304" pitchFamily="18" charset="0"/>
            </a:rPr>
            <a:t>Отбор картинок на заданный звук</a:t>
          </a:r>
        </a:p>
      </dgm:t>
    </dgm:pt>
    <dgm:pt modelId="{F62875D1-7097-484F-93C0-CE5B00DFB8A2}" type="parTrans" cxnId="{E84D1188-2F9B-4DB2-AB99-023875E550B9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D1A254B5-35AF-4027-A1C2-7CF64C61F5CA}" type="sibTrans" cxnId="{E84D1188-2F9B-4DB2-AB99-023875E550B9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39297E3-D1E5-4A16-BAC6-6B1917E637E5}" type="pres">
      <dgm:prSet presAssocID="{93EFED0C-3DBD-4A30-80C9-FE177827A6D2}" presName="Name0" presStyleCnt="0">
        <dgm:presLayoutVars>
          <dgm:chMax val="1"/>
          <dgm:chPref val="1"/>
          <dgm:dir/>
          <dgm:animOne val="branch"/>
          <dgm:animLvl val="lvl"/>
        </dgm:presLayoutVars>
      </dgm:prSet>
      <dgm:spPr/>
    </dgm:pt>
    <dgm:pt modelId="{C6FCD6CB-CFF4-41BA-9C19-CFCDEB855284}" type="pres">
      <dgm:prSet presAssocID="{7DFBE71E-DCFC-4697-A02D-FC6BD8B75A10}" presName="singleCycle" presStyleCnt="0"/>
      <dgm:spPr/>
    </dgm:pt>
    <dgm:pt modelId="{AC86A680-EC90-41DD-9276-A4DDD8AB47A2}" type="pres">
      <dgm:prSet presAssocID="{7DFBE71E-DCFC-4697-A02D-FC6BD8B75A10}" presName="singleCenter" presStyleLbl="node1" presStyleIdx="0" presStyleCnt="6">
        <dgm:presLayoutVars>
          <dgm:chMax val="7"/>
          <dgm:chPref val="7"/>
        </dgm:presLayoutVars>
      </dgm:prSet>
      <dgm:spPr/>
    </dgm:pt>
    <dgm:pt modelId="{F2C371EE-F856-4B54-A3F8-A284D6F2315B}" type="pres">
      <dgm:prSet presAssocID="{83D6B506-8BEF-4E53-86E8-82B6DFBBAC5C}" presName="Name56" presStyleLbl="parChTrans1D2" presStyleIdx="0" presStyleCnt="5"/>
      <dgm:spPr/>
    </dgm:pt>
    <dgm:pt modelId="{5FF5707A-85A8-4F30-8D02-F77C6A28769B}" type="pres">
      <dgm:prSet presAssocID="{C28EF415-62EE-459E-9E46-09B811D035A7}" presName="text0" presStyleLbl="node1" presStyleIdx="1" presStyleCnt="6">
        <dgm:presLayoutVars>
          <dgm:bulletEnabled val="1"/>
        </dgm:presLayoutVars>
      </dgm:prSet>
      <dgm:spPr/>
    </dgm:pt>
    <dgm:pt modelId="{CE870388-4026-43E0-8003-994BBDF7772E}" type="pres">
      <dgm:prSet presAssocID="{837AE5E7-F9C8-4BA9-9BBC-80840FA6B2F5}" presName="Name56" presStyleLbl="parChTrans1D2" presStyleIdx="1" presStyleCnt="5"/>
      <dgm:spPr/>
    </dgm:pt>
    <dgm:pt modelId="{728D47EF-7A11-4C57-99EB-0284646D0033}" type="pres">
      <dgm:prSet presAssocID="{26DC7603-9B6F-43DD-9D2D-B88AB885C477}" presName="text0" presStyleLbl="node1" presStyleIdx="2" presStyleCnt="6">
        <dgm:presLayoutVars>
          <dgm:bulletEnabled val="1"/>
        </dgm:presLayoutVars>
      </dgm:prSet>
      <dgm:spPr/>
    </dgm:pt>
    <dgm:pt modelId="{EDFD0ED4-8404-4BCC-BA45-0260CFDA910D}" type="pres">
      <dgm:prSet presAssocID="{07344CB8-970A-4B74-8669-CDB82F8ED7DC}" presName="Name56" presStyleLbl="parChTrans1D2" presStyleIdx="2" presStyleCnt="5"/>
      <dgm:spPr/>
    </dgm:pt>
    <dgm:pt modelId="{124B12D9-C1C1-47CC-AB29-D46ECD4A879A}" type="pres">
      <dgm:prSet presAssocID="{5B516A73-F35D-47A1-A5F7-CEE3B6E24551}" presName="text0" presStyleLbl="node1" presStyleIdx="3" presStyleCnt="6">
        <dgm:presLayoutVars>
          <dgm:bulletEnabled val="1"/>
        </dgm:presLayoutVars>
      </dgm:prSet>
      <dgm:spPr/>
    </dgm:pt>
    <dgm:pt modelId="{388FC1DA-154D-472D-84DA-969F035905DF}" type="pres">
      <dgm:prSet presAssocID="{711DB9B2-6C54-4EDF-852B-6224B8A832AD}" presName="Name56" presStyleLbl="parChTrans1D2" presStyleIdx="3" presStyleCnt="5"/>
      <dgm:spPr/>
    </dgm:pt>
    <dgm:pt modelId="{5900013C-017D-43BE-9598-FAE9719B6CCE}" type="pres">
      <dgm:prSet presAssocID="{3975D084-32DF-49EC-9344-A6B275C1655A}" presName="text0" presStyleLbl="node1" presStyleIdx="4" presStyleCnt="6">
        <dgm:presLayoutVars>
          <dgm:bulletEnabled val="1"/>
        </dgm:presLayoutVars>
      </dgm:prSet>
      <dgm:spPr/>
    </dgm:pt>
    <dgm:pt modelId="{E56C86B7-64FB-4A9C-9CB2-6F10696C039A}" type="pres">
      <dgm:prSet presAssocID="{F62875D1-7097-484F-93C0-CE5B00DFB8A2}" presName="Name56" presStyleLbl="parChTrans1D2" presStyleIdx="4" presStyleCnt="5"/>
      <dgm:spPr/>
    </dgm:pt>
    <dgm:pt modelId="{BB2D6870-8590-4A5C-8AC1-FCB01CB68B04}" type="pres">
      <dgm:prSet presAssocID="{6527928D-694A-4A2E-92DF-A2077AB2F9CB}" presName="text0" presStyleLbl="node1" presStyleIdx="5" presStyleCnt="6">
        <dgm:presLayoutVars>
          <dgm:bulletEnabled val="1"/>
        </dgm:presLayoutVars>
      </dgm:prSet>
      <dgm:spPr/>
    </dgm:pt>
  </dgm:ptLst>
  <dgm:cxnLst>
    <dgm:cxn modelId="{F50F3E04-7067-48AB-AB95-D481FBA3F19B}" type="presOf" srcId="{07344CB8-970A-4B74-8669-CDB82F8ED7DC}" destId="{EDFD0ED4-8404-4BCC-BA45-0260CFDA910D}" srcOrd="0" destOrd="0" presId="urn:microsoft.com/office/officeart/2008/layout/RadialCluster"/>
    <dgm:cxn modelId="{9703960C-557E-4D36-8F0C-49E8D693CA6D}" type="presOf" srcId="{3975D084-32DF-49EC-9344-A6B275C1655A}" destId="{5900013C-017D-43BE-9598-FAE9719B6CCE}" srcOrd="0" destOrd="0" presId="urn:microsoft.com/office/officeart/2008/layout/RadialCluster"/>
    <dgm:cxn modelId="{E5F54411-675E-4C98-8D98-FCEA347A3F74}" srcId="{7DFBE71E-DCFC-4697-A02D-FC6BD8B75A10}" destId="{5B516A73-F35D-47A1-A5F7-CEE3B6E24551}" srcOrd="2" destOrd="0" parTransId="{07344CB8-970A-4B74-8669-CDB82F8ED7DC}" sibTransId="{4D286A41-EA2D-408E-9D4B-AABD2FB269DC}"/>
    <dgm:cxn modelId="{61E9F92F-AF56-4336-A43D-D8588F5BF8DA}" type="presOf" srcId="{F62875D1-7097-484F-93C0-CE5B00DFB8A2}" destId="{E56C86B7-64FB-4A9C-9CB2-6F10696C039A}" srcOrd="0" destOrd="0" presId="urn:microsoft.com/office/officeart/2008/layout/RadialCluster"/>
    <dgm:cxn modelId="{ED8D2C62-7025-4D25-9F16-EC57CF6D6DDD}" srcId="{7DFBE71E-DCFC-4697-A02D-FC6BD8B75A10}" destId="{3975D084-32DF-49EC-9344-A6B275C1655A}" srcOrd="3" destOrd="0" parTransId="{711DB9B2-6C54-4EDF-852B-6224B8A832AD}" sibTransId="{7CA12095-05FC-422B-82B6-C939463288A0}"/>
    <dgm:cxn modelId="{EAABB670-A2BD-4C59-A017-96BBF6948623}" type="presOf" srcId="{83D6B506-8BEF-4E53-86E8-82B6DFBBAC5C}" destId="{F2C371EE-F856-4B54-A3F8-A284D6F2315B}" srcOrd="0" destOrd="0" presId="urn:microsoft.com/office/officeart/2008/layout/RadialCluster"/>
    <dgm:cxn modelId="{085F5655-1464-4E87-B71B-646F7C4494CB}" type="presOf" srcId="{837AE5E7-F9C8-4BA9-9BBC-80840FA6B2F5}" destId="{CE870388-4026-43E0-8003-994BBDF7772E}" srcOrd="0" destOrd="0" presId="urn:microsoft.com/office/officeart/2008/layout/RadialCluster"/>
    <dgm:cxn modelId="{EA227F75-B807-483E-B13C-1D2BD649708C}" srcId="{93EFED0C-3DBD-4A30-80C9-FE177827A6D2}" destId="{7DFBE71E-DCFC-4697-A02D-FC6BD8B75A10}" srcOrd="0" destOrd="0" parTransId="{36EF7DDA-CD8A-4F3C-A887-D34F20BF79F3}" sibTransId="{4D3D52D6-1DC7-4FC5-A33C-A7E1EF9FEAFA}"/>
    <dgm:cxn modelId="{A5EBC156-A55C-4331-933B-EBCB5B6B9F68}" type="presOf" srcId="{6527928D-694A-4A2E-92DF-A2077AB2F9CB}" destId="{BB2D6870-8590-4A5C-8AC1-FCB01CB68B04}" srcOrd="0" destOrd="0" presId="urn:microsoft.com/office/officeart/2008/layout/RadialCluster"/>
    <dgm:cxn modelId="{2B8C5E7E-5D2B-4DCD-BDFE-1D2C6F0579A8}" type="presOf" srcId="{26DC7603-9B6F-43DD-9D2D-B88AB885C477}" destId="{728D47EF-7A11-4C57-99EB-0284646D0033}" srcOrd="0" destOrd="0" presId="urn:microsoft.com/office/officeart/2008/layout/RadialCluster"/>
    <dgm:cxn modelId="{E84D1188-2F9B-4DB2-AB99-023875E550B9}" srcId="{7DFBE71E-DCFC-4697-A02D-FC6BD8B75A10}" destId="{6527928D-694A-4A2E-92DF-A2077AB2F9CB}" srcOrd="4" destOrd="0" parTransId="{F62875D1-7097-484F-93C0-CE5B00DFB8A2}" sibTransId="{D1A254B5-35AF-4027-A1C2-7CF64C61F5CA}"/>
    <dgm:cxn modelId="{3F654A89-9051-4381-915D-6379A36DA507}" srcId="{7DFBE71E-DCFC-4697-A02D-FC6BD8B75A10}" destId="{26DC7603-9B6F-43DD-9D2D-B88AB885C477}" srcOrd="1" destOrd="0" parTransId="{837AE5E7-F9C8-4BA9-9BBC-80840FA6B2F5}" sibTransId="{F7B6DDBB-981B-47F6-9466-2BCAE18D9E4E}"/>
    <dgm:cxn modelId="{6BD97999-4BB8-40CE-AC7A-B6BD398C1B1D}" type="presOf" srcId="{7DFBE71E-DCFC-4697-A02D-FC6BD8B75A10}" destId="{AC86A680-EC90-41DD-9276-A4DDD8AB47A2}" srcOrd="0" destOrd="0" presId="urn:microsoft.com/office/officeart/2008/layout/RadialCluster"/>
    <dgm:cxn modelId="{BFA7DB9E-0E0F-47CC-A310-2E9DF18C6595}" type="presOf" srcId="{711DB9B2-6C54-4EDF-852B-6224B8A832AD}" destId="{388FC1DA-154D-472D-84DA-969F035905DF}" srcOrd="0" destOrd="0" presId="urn:microsoft.com/office/officeart/2008/layout/RadialCluster"/>
    <dgm:cxn modelId="{1A463A9F-6C89-4E27-A5C3-FE8CB0AD0E6A}" type="presOf" srcId="{5B516A73-F35D-47A1-A5F7-CEE3B6E24551}" destId="{124B12D9-C1C1-47CC-AB29-D46ECD4A879A}" srcOrd="0" destOrd="0" presId="urn:microsoft.com/office/officeart/2008/layout/RadialCluster"/>
    <dgm:cxn modelId="{D5ED9BA4-7BCE-4ABA-BD4D-E04DEA95756D}" srcId="{7DFBE71E-DCFC-4697-A02D-FC6BD8B75A10}" destId="{C28EF415-62EE-459E-9E46-09B811D035A7}" srcOrd="0" destOrd="0" parTransId="{83D6B506-8BEF-4E53-86E8-82B6DFBBAC5C}" sibTransId="{E9B00B78-6483-4AAD-B56C-A5B9CCDC31AD}"/>
    <dgm:cxn modelId="{077AEBA4-E71C-4D4E-922B-DC9025EB11CA}" type="presOf" srcId="{C28EF415-62EE-459E-9E46-09B811D035A7}" destId="{5FF5707A-85A8-4F30-8D02-F77C6A28769B}" srcOrd="0" destOrd="0" presId="urn:microsoft.com/office/officeart/2008/layout/RadialCluster"/>
    <dgm:cxn modelId="{3A1CFBAA-3984-4357-89FD-4D1CD9879987}" type="presOf" srcId="{93EFED0C-3DBD-4A30-80C9-FE177827A6D2}" destId="{439297E3-D1E5-4A16-BAC6-6B1917E637E5}" srcOrd="0" destOrd="0" presId="urn:microsoft.com/office/officeart/2008/layout/RadialCluster"/>
    <dgm:cxn modelId="{F6C4969C-D1BE-4413-983F-BB4D5ACF46C5}" type="presParOf" srcId="{439297E3-D1E5-4A16-BAC6-6B1917E637E5}" destId="{C6FCD6CB-CFF4-41BA-9C19-CFCDEB855284}" srcOrd="0" destOrd="0" presId="urn:microsoft.com/office/officeart/2008/layout/RadialCluster"/>
    <dgm:cxn modelId="{A684672A-5F9B-4D19-8165-90CDC8650BF9}" type="presParOf" srcId="{C6FCD6CB-CFF4-41BA-9C19-CFCDEB855284}" destId="{AC86A680-EC90-41DD-9276-A4DDD8AB47A2}" srcOrd="0" destOrd="0" presId="urn:microsoft.com/office/officeart/2008/layout/RadialCluster"/>
    <dgm:cxn modelId="{008FE2C4-0617-4ED3-891A-AAFDB3BB48AA}" type="presParOf" srcId="{C6FCD6CB-CFF4-41BA-9C19-CFCDEB855284}" destId="{F2C371EE-F856-4B54-A3F8-A284D6F2315B}" srcOrd="1" destOrd="0" presId="urn:microsoft.com/office/officeart/2008/layout/RadialCluster"/>
    <dgm:cxn modelId="{2D55AFD1-40C1-4115-AD7C-85D7D2F969C1}" type="presParOf" srcId="{C6FCD6CB-CFF4-41BA-9C19-CFCDEB855284}" destId="{5FF5707A-85A8-4F30-8D02-F77C6A28769B}" srcOrd="2" destOrd="0" presId="urn:microsoft.com/office/officeart/2008/layout/RadialCluster"/>
    <dgm:cxn modelId="{5038C3E0-B506-4D21-BE8B-56E7A3E56DEB}" type="presParOf" srcId="{C6FCD6CB-CFF4-41BA-9C19-CFCDEB855284}" destId="{CE870388-4026-43E0-8003-994BBDF7772E}" srcOrd="3" destOrd="0" presId="urn:microsoft.com/office/officeart/2008/layout/RadialCluster"/>
    <dgm:cxn modelId="{505A9DAB-6FCA-4F2B-B79C-CD1ECF75035A}" type="presParOf" srcId="{C6FCD6CB-CFF4-41BA-9C19-CFCDEB855284}" destId="{728D47EF-7A11-4C57-99EB-0284646D0033}" srcOrd="4" destOrd="0" presId="urn:microsoft.com/office/officeart/2008/layout/RadialCluster"/>
    <dgm:cxn modelId="{A089B05B-E52A-4006-ABB4-C6A4A6FD9ED2}" type="presParOf" srcId="{C6FCD6CB-CFF4-41BA-9C19-CFCDEB855284}" destId="{EDFD0ED4-8404-4BCC-BA45-0260CFDA910D}" srcOrd="5" destOrd="0" presId="urn:microsoft.com/office/officeart/2008/layout/RadialCluster"/>
    <dgm:cxn modelId="{606ADF7C-F0FF-45C7-8D6A-E3C41A04998C}" type="presParOf" srcId="{C6FCD6CB-CFF4-41BA-9C19-CFCDEB855284}" destId="{124B12D9-C1C1-47CC-AB29-D46ECD4A879A}" srcOrd="6" destOrd="0" presId="urn:microsoft.com/office/officeart/2008/layout/RadialCluster"/>
    <dgm:cxn modelId="{1F8B5D90-E36B-48A1-8AA9-5DAFA101FB4F}" type="presParOf" srcId="{C6FCD6CB-CFF4-41BA-9C19-CFCDEB855284}" destId="{388FC1DA-154D-472D-84DA-969F035905DF}" srcOrd="7" destOrd="0" presId="urn:microsoft.com/office/officeart/2008/layout/RadialCluster"/>
    <dgm:cxn modelId="{618C0273-8D10-4D27-8C50-FF3C8F1F7FD7}" type="presParOf" srcId="{C6FCD6CB-CFF4-41BA-9C19-CFCDEB855284}" destId="{5900013C-017D-43BE-9598-FAE9719B6CCE}" srcOrd="8" destOrd="0" presId="urn:microsoft.com/office/officeart/2008/layout/RadialCluster"/>
    <dgm:cxn modelId="{5BB42FD2-EAA6-4E16-991A-B158A3556BD2}" type="presParOf" srcId="{C6FCD6CB-CFF4-41BA-9C19-CFCDEB855284}" destId="{E56C86B7-64FB-4A9C-9CB2-6F10696C039A}" srcOrd="9" destOrd="0" presId="urn:microsoft.com/office/officeart/2008/layout/RadialCluster"/>
    <dgm:cxn modelId="{7D79ADE6-28D0-47F3-877D-D41BA77C6B6A}" type="presParOf" srcId="{C6FCD6CB-CFF4-41BA-9C19-CFCDEB855284}" destId="{BB2D6870-8590-4A5C-8AC1-FCB01CB68B04}" srcOrd="10" destOrd="0" presId="urn:microsoft.com/office/officeart/2008/layout/RadialCluster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789D725-DE4C-4C9B-8C80-690DD886DB3B}">
      <dsp:nvSpPr>
        <dsp:cNvPr id="0" name=""/>
        <dsp:cNvSpPr/>
      </dsp:nvSpPr>
      <dsp:spPr>
        <a:xfrm>
          <a:off x="0" y="50602"/>
          <a:ext cx="4701778" cy="1034280"/>
        </a:xfrm>
        <a:prstGeom prst="roundRect">
          <a:avLst/>
        </a:prstGeom>
        <a:gradFill rotWithShape="0">
          <a:gsLst>
            <a:gs pos="0">
              <a:schemeClr val="accent2">
                <a:shade val="5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shade val="5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shade val="5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marL="0" lvl="0" indent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600" kern="1200"/>
            <a:t>Навык чтения – это синтез  качеств:</a:t>
          </a:r>
          <a:endParaRPr lang="en-US" sz="2600" kern="1200"/>
        </a:p>
      </dsp:txBody>
      <dsp:txXfrm>
        <a:off x="50489" y="101091"/>
        <a:ext cx="4600800" cy="933302"/>
      </dsp:txXfrm>
    </dsp:sp>
    <dsp:sp modelId="{E4513DA5-5C69-47CF-B89F-161B5DB7BA21}">
      <dsp:nvSpPr>
        <dsp:cNvPr id="0" name=""/>
        <dsp:cNvSpPr/>
      </dsp:nvSpPr>
      <dsp:spPr>
        <a:xfrm>
          <a:off x="0" y="1159762"/>
          <a:ext cx="4701778" cy="1034280"/>
        </a:xfrm>
        <a:prstGeom prst="roundRect">
          <a:avLst/>
        </a:prstGeom>
        <a:gradFill rotWithShape="0">
          <a:gsLst>
            <a:gs pos="0">
              <a:schemeClr val="accent2">
                <a:shade val="50000"/>
                <a:hueOff val="-236469"/>
                <a:satOff val="3113"/>
                <a:lumOff val="18647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shade val="50000"/>
                <a:hueOff val="-236469"/>
                <a:satOff val="3113"/>
                <a:lumOff val="18647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shade val="50000"/>
                <a:hueOff val="-236469"/>
                <a:satOff val="3113"/>
                <a:lumOff val="18647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marL="0" lvl="0" indent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600" kern="1200" dirty="0"/>
            <a:t>Правильности,</a:t>
          </a:r>
          <a:endParaRPr lang="en-US" sz="2600" kern="1200" dirty="0"/>
        </a:p>
      </dsp:txBody>
      <dsp:txXfrm>
        <a:off x="50489" y="1210251"/>
        <a:ext cx="4600800" cy="933302"/>
      </dsp:txXfrm>
    </dsp:sp>
    <dsp:sp modelId="{05F1BEBD-5BDC-43C2-9D6E-6B10B272C627}">
      <dsp:nvSpPr>
        <dsp:cNvPr id="0" name=""/>
        <dsp:cNvSpPr/>
      </dsp:nvSpPr>
      <dsp:spPr>
        <a:xfrm>
          <a:off x="0" y="2268922"/>
          <a:ext cx="4701778" cy="1034280"/>
        </a:xfrm>
        <a:prstGeom prst="roundRect">
          <a:avLst/>
        </a:prstGeom>
        <a:gradFill rotWithShape="0">
          <a:gsLst>
            <a:gs pos="0">
              <a:schemeClr val="accent2">
                <a:shade val="50000"/>
                <a:hueOff val="-472938"/>
                <a:satOff val="6226"/>
                <a:lumOff val="37294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shade val="50000"/>
                <a:hueOff val="-472938"/>
                <a:satOff val="6226"/>
                <a:lumOff val="37294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shade val="50000"/>
                <a:hueOff val="-472938"/>
                <a:satOff val="6226"/>
                <a:lumOff val="37294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marL="0" lvl="0" indent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600" kern="1200"/>
            <a:t>Сознательности,</a:t>
          </a:r>
          <a:endParaRPr lang="en-US" sz="2600" kern="1200"/>
        </a:p>
      </dsp:txBody>
      <dsp:txXfrm>
        <a:off x="50489" y="2319411"/>
        <a:ext cx="4600800" cy="933302"/>
      </dsp:txXfrm>
    </dsp:sp>
    <dsp:sp modelId="{27FF000F-4D86-4324-AF61-E1A6300BF66B}">
      <dsp:nvSpPr>
        <dsp:cNvPr id="0" name=""/>
        <dsp:cNvSpPr/>
      </dsp:nvSpPr>
      <dsp:spPr>
        <a:xfrm>
          <a:off x="0" y="3378082"/>
          <a:ext cx="4701778" cy="1034280"/>
        </a:xfrm>
        <a:prstGeom prst="roundRect">
          <a:avLst/>
        </a:prstGeom>
        <a:gradFill rotWithShape="0">
          <a:gsLst>
            <a:gs pos="0">
              <a:schemeClr val="accent2">
                <a:shade val="50000"/>
                <a:hueOff val="-472938"/>
                <a:satOff val="6226"/>
                <a:lumOff val="37294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shade val="50000"/>
                <a:hueOff val="-472938"/>
                <a:satOff val="6226"/>
                <a:lumOff val="37294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shade val="50000"/>
                <a:hueOff val="-472938"/>
                <a:satOff val="6226"/>
                <a:lumOff val="37294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marL="0" lvl="0" indent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600" kern="1200"/>
            <a:t>Выразительности,</a:t>
          </a:r>
          <a:endParaRPr lang="en-US" sz="2600" kern="1200"/>
        </a:p>
      </dsp:txBody>
      <dsp:txXfrm>
        <a:off x="50489" y="3428571"/>
        <a:ext cx="4600800" cy="933302"/>
      </dsp:txXfrm>
    </dsp:sp>
    <dsp:sp modelId="{83AC81D6-9C90-4774-9372-7034E575CB73}">
      <dsp:nvSpPr>
        <dsp:cNvPr id="0" name=""/>
        <dsp:cNvSpPr/>
      </dsp:nvSpPr>
      <dsp:spPr>
        <a:xfrm>
          <a:off x="0" y="4487242"/>
          <a:ext cx="4701778" cy="1034280"/>
        </a:xfrm>
        <a:prstGeom prst="roundRect">
          <a:avLst/>
        </a:prstGeom>
        <a:gradFill rotWithShape="0">
          <a:gsLst>
            <a:gs pos="0">
              <a:schemeClr val="accent2">
                <a:shade val="50000"/>
                <a:hueOff val="-236469"/>
                <a:satOff val="3113"/>
                <a:lumOff val="18647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shade val="50000"/>
                <a:hueOff val="-236469"/>
                <a:satOff val="3113"/>
                <a:lumOff val="18647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shade val="50000"/>
                <a:hueOff val="-236469"/>
                <a:satOff val="3113"/>
                <a:lumOff val="18647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marL="0" lvl="0" indent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600" kern="1200"/>
            <a:t>беглости</a:t>
          </a:r>
          <a:endParaRPr lang="en-US" sz="2600" kern="1200"/>
        </a:p>
      </dsp:txBody>
      <dsp:txXfrm>
        <a:off x="50489" y="4537731"/>
        <a:ext cx="4600800" cy="933302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E51F449-7BB7-44D9-B038-634FC1E28D30}">
      <dsp:nvSpPr>
        <dsp:cNvPr id="0" name=""/>
        <dsp:cNvSpPr/>
      </dsp:nvSpPr>
      <dsp:spPr>
        <a:xfrm>
          <a:off x="3144061" y="1865006"/>
          <a:ext cx="1598577" cy="1598577"/>
        </a:xfrm>
        <a:prstGeom prst="roundRect">
          <a:avLst/>
        </a:prstGeom>
        <a:gradFill rotWithShape="0">
          <a:gsLst>
            <a:gs pos="0">
              <a:schemeClr val="accent1">
                <a:shade val="8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shade val="8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shade val="8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b="0" kern="1200">
              <a:latin typeface="Times New Roman" panose="02020603050405020304" pitchFamily="18" charset="0"/>
              <a:cs typeface="Times New Roman" panose="02020603050405020304" pitchFamily="18" charset="0"/>
            </a:rPr>
            <a:t>Развитие фонематического слуха</a:t>
          </a:r>
        </a:p>
      </dsp:txBody>
      <dsp:txXfrm>
        <a:off x="3222097" y="1943042"/>
        <a:ext cx="1442505" cy="1442505"/>
      </dsp:txXfrm>
    </dsp:sp>
    <dsp:sp modelId="{116890F1-82FF-4A4C-A745-38DCBE5D42D7}">
      <dsp:nvSpPr>
        <dsp:cNvPr id="0" name=""/>
        <dsp:cNvSpPr/>
      </dsp:nvSpPr>
      <dsp:spPr>
        <a:xfrm rot="16200000">
          <a:off x="3546598" y="1468255"/>
          <a:ext cx="793502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793502" y="0"/>
              </a:lnTo>
            </a:path>
          </a:pathLst>
        </a:custGeom>
        <a:noFill/>
        <a:ln w="6350" cap="flat" cmpd="sng" algn="ctr">
          <a:solidFill>
            <a:schemeClr val="accent1">
              <a:tint val="99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29DB936-D0E7-4DC6-8066-E10DE4DAA137}">
      <dsp:nvSpPr>
        <dsp:cNvPr id="0" name=""/>
        <dsp:cNvSpPr/>
      </dsp:nvSpPr>
      <dsp:spPr>
        <a:xfrm>
          <a:off x="3407826" y="457"/>
          <a:ext cx="1071046" cy="1071046"/>
        </a:xfrm>
        <a:prstGeom prst="roundRect">
          <a:avLst/>
        </a:prstGeom>
        <a:gradFill rotWithShape="0">
          <a:gsLst>
            <a:gs pos="0">
              <a:schemeClr val="accent1">
                <a:shade val="80000"/>
                <a:hueOff val="87321"/>
                <a:satOff val="-1564"/>
                <a:lumOff val="6646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shade val="80000"/>
                <a:hueOff val="87321"/>
                <a:satOff val="-1564"/>
                <a:lumOff val="6646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shade val="80000"/>
                <a:hueOff val="87321"/>
                <a:satOff val="-1564"/>
                <a:lumOff val="6646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100" b="0" kern="1200">
              <a:latin typeface="Times New Roman" panose="02020603050405020304" pitchFamily="18" charset="0"/>
              <a:cs typeface="Times New Roman" panose="02020603050405020304" pitchFamily="18" charset="0"/>
            </a:rPr>
            <a:t>Назови первый (второй, последний) звук  в слогах, словах </a:t>
          </a:r>
        </a:p>
      </dsp:txBody>
      <dsp:txXfrm>
        <a:off x="3460110" y="52741"/>
        <a:ext cx="966478" cy="966478"/>
      </dsp:txXfrm>
    </dsp:sp>
    <dsp:sp modelId="{60AD188B-D6AB-48DB-B7EA-84517D042200}">
      <dsp:nvSpPr>
        <dsp:cNvPr id="0" name=""/>
        <dsp:cNvSpPr/>
      </dsp:nvSpPr>
      <dsp:spPr>
        <a:xfrm>
          <a:off x="4742638" y="2664295"/>
          <a:ext cx="793502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793502" y="0"/>
              </a:lnTo>
            </a:path>
          </a:pathLst>
        </a:custGeom>
        <a:noFill/>
        <a:ln w="6350" cap="flat" cmpd="sng" algn="ctr">
          <a:solidFill>
            <a:schemeClr val="accent1">
              <a:tint val="99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F6F5038-CEDE-4912-BD2D-6889EBCD02FA}">
      <dsp:nvSpPr>
        <dsp:cNvPr id="0" name=""/>
        <dsp:cNvSpPr/>
      </dsp:nvSpPr>
      <dsp:spPr>
        <a:xfrm>
          <a:off x="5536140" y="2128772"/>
          <a:ext cx="1071046" cy="1071046"/>
        </a:xfrm>
        <a:prstGeom prst="roundRect">
          <a:avLst/>
        </a:prstGeom>
        <a:gradFill rotWithShape="0">
          <a:gsLst>
            <a:gs pos="0">
              <a:schemeClr val="accent1">
                <a:shade val="80000"/>
                <a:hueOff val="174641"/>
                <a:satOff val="-3128"/>
                <a:lumOff val="13293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shade val="80000"/>
                <a:hueOff val="174641"/>
                <a:satOff val="-3128"/>
                <a:lumOff val="13293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shade val="80000"/>
                <a:hueOff val="174641"/>
                <a:satOff val="-3128"/>
                <a:lumOff val="13293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100" b="0" kern="1200">
              <a:latin typeface="Times New Roman" panose="02020603050405020304" pitchFamily="18" charset="0"/>
              <a:cs typeface="Times New Roman" panose="02020603050405020304" pitchFamily="18" charset="0"/>
            </a:rPr>
            <a:t>Замени звук в слове</a:t>
          </a:r>
        </a:p>
      </dsp:txBody>
      <dsp:txXfrm>
        <a:off x="5588424" y="2181056"/>
        <a:ext cx="966478" cy="966478"/>
      </dsp:txXfrm>
    </dsp:sp>
    <dsp:sp modelId="{AF43276B-E6D3-48B4-9C10-56046CBD3C43}">
      <dsp:nvSpPr>
        <dsp:cNvPr id="0" name=""/>
        <dsp:cNvSpPr/>
      </dsp:nvSpPr>
      <dsp:spPr>
        <a:xfrm rot="5400000">
          <a:off x="3546598" y="3860335"/>
          <a:ext cx="793502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793502" y="0"/>
              </a:lnTo>
            </a:path>
          </a:pathLst>
        </a:custGeom>
        <a:noFill/>
        <a:ln w="6350" cap="flat" cmpd="sng" algn="ctr">
          <a:solidFill>
            <a:schemeClr val="accent1">
              <a:tint val="99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52C9DE7-F880-4AAB-A3F7-61F3F13B7EC9}">
      <dsp:nvSpPr>
        <dsp:cNvPr id="0" name=""/>
        <dsp:cNvSpPr/>
      </dsp:nvSpPr>
      <dsp:spPr>
        <a:xfrm>
          <a:off x="3407826" y="4257086"/>
          <a:ext cx="1071046" cy="1071046"/>
        </a:xfrm>
        <a:prstGeom prst="roundRect">
          <a:avLst/>
        </a:prstGeom>
        <a:gradFill rotWithShape="0">
          <a:gsLst>
            <a:gs pos="0">
              <a:schemeClr val="accent1">
                <a:shade val="80000"/>
                <a:hueOff val="261962"/>
                <a:satOff val="-4692"/>
                <a:lumOff val="19939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shade val="80000"/>
                <a:hueOff val="261962"/>
                <a:satOff val="-4692"/>
                <a:lumOff val="19939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shade val="80000"/>
                <a:hueOff val="261962"/>
                <a:satOff val="-4692"/>
                <a:lumOff val="19939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000" b="0" kern="1200">
              <a:latin typeface="Times New Roman" panose="02020603050405020304" pitchFamily="18" charset="0"/>
              <a:cs typeface="Times New Roman" panose="02020603050405020304" pitchFamily="18" charset="0"/>
            </a:rPr>
            <a:t>Игры на определение местоположения звука в слове</a:t>
          </a:r>
        </a:p>
      </dsp:txBody>
      <dsp:txXfrm>
        <a:off x="3460110" y="4309370"/>
        <a:ext cx="966478" cy="966478"/>
      </dsp:txXfrm>
    </dsp:sp>
    <dsp:sp modelId="{1DB65FED-A724-4B23-B105-26BDC803C921}">
      <dsp:nvSpPr>
        <dsp:cNvPr id="0" name=""/>
        <dsp:cNvSpPr/>
      </dsp:nvSpPr>
      <dsp:spPr>
        <a:xfrm rot="10800000">
          <a:off x="2350559" y="2664295"/>
          <a:ext cx="793502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793502" y="0"/>
              </a:lnTo>
            </a:path>
          </a:pathLst>
        </a:custGeom>
        <a:noFill/>
        <a:ln w="6350" cap="flat" cmpd="sng" algn="ctr">
          <a:solidFill>
            <a:schemeClr val="accent1">
              <a:tint val="99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F803DF9-E5E8-4F8B-8FCD-CBCAF031DD98}">
      <dsp:nvSpPr>
        <dsp:cNvPr id="0" name=""/>
        <dsp:cNvSpPr/>
      </dsp:nvSpPr>
      <dsp:spPr>
        <a:xfrm>
          <a:off x="1279512" y="2128772"/>
          <a:ext cx="1071046" cy="1071046"/>
        </a:xfrm>
        <a:prstGeom prst="roundRect">
          <a:avLst/>
        </a:prstGeom>
        <a:gradFill rotWithShape="0">
          <a:gsLst>
            <a:gs pos="0">
              <a:schemeClr val="accent1">
                <a:shade val="80000"/>
                <a:hueOff val="349283"/>
                <a:satOff val="-6256"/>
                <a:lumOff val="26585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shade val="80000"/>
                <a:hueOff val="349283"/>
                <a:satOff val="-6256"/>
                <a:lumOff val="26585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shade val="80000"/>
                <a:hueOff val="349283"/>
                <a:satOff val="-6256"/>
                <a:lumOff val="26585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100" b="0" kern="1200">
              <a:latin typeface="Times New Roman" panose="02020603050405020304" pitchFamily="18" charset="0"/>
              <a:cs typeface="Times New Roman" panose="02020603050405020304" pitchFamily="18" charset="0"/>
            </a:rPr>
            <a:t>Выкладывание звуковых схем слогов, слов</a:t>
          </a:r>
        </a:p>
      </dsp:txBody>
      <dsp:txXfrm>
        <a:off x="1331796" y="2181056"/>
        <a:ext cx="966478" cy="966478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B395E05-DBD9-4D6E-82EA-A65440391116}">
      <dsp:nvSpPr>
        <dsp:cNvPr id="0" name=""/>
        <dsp:cNvSpPr/>
      </dsp:nvSpPr>
      <dsp:spPr>
        <a:xfrm>
          <a:off x="997" y="2155"/>
          <a:ext cx="2700382" cy="157531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3830" tIns="163830" rIns="163830" bIns="163830" numCol="1" spcCol="1270" anchor="ctr" anchorCtr="0">
          <a:noAutofit/>
        </a:bodyPr>
        <a:lstStyle/>
        <a:p>
          <a:pPr marL="0" lvl="0" indent="0" algn="ctr" defTabSz="1911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4300" b="0" kern="1200" dirty="0"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Уровень</a:t>
          </a:r>
          <a:r>
            <a:rPr lang="ru-RU" sz="4300" b="0" kern="1200" cap="all" dirty="0">
              <a:effectLst>
                <a:reflection blurRad="12700" stA="28000" endPos="45000" dist="1000" dir="5400000" sy="-100000" algn="bl" rotWithShape="0"/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4300" b="0" kern="1200" dirty="0"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слогов</a:t>
          </a:r>
          <a:endParaRPr lang="ru-RU" sz="4300" b="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47136" y="48294"/>
        <a:ext cx="2608104" cy="1483040"/>
      </dsp:txXfrm>
    </dsp:sp>
    <dsp:sp modelId="{9F3B4BA0-D592-4D8A-B8AA-EB19F547CAEA}">
      <dsp:nvSpPr>
        <dsp:cNvPr id="0" name=""/>
        <dsp:cNvSpPr/>
      </dsp:nvSpPr>
      <dsp:spPr>
        <a:xfrm>
          <a:off x="3633" y="1632893"/>
          <a:ext cx="1293239" cy="2666620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b="0" kern="1200">
              <a:latin typeface="Times New Roman" panose="02020603050405020304" pitchFamily="18" charset="0"/>
              <a:cs typeface="Times New Roman" panose="02020603050405020304" pitchFamily="18" charset="0"/>
            </a:rPr>
            <a:t>Слияние звуков в слоги</a:t>
          </a:r>
        </a:p>
      </dsp:txBody>
      <dsp:txXfrm>
        <a:off x="41511" y="1670771"/>
        <a:ext cx="1217483" cy="2590864"/>
      </dsp:txXfrm>
    </dsp:sp>
    <dsp:sp modelId="{5AC49637-BAD0-4366-B2EE-47F7F5D9FCE4}">
      <dsp:nvSpPr>
        <dsp:cNvPr id="0" name=""/>
        <dsp:cNvSpPr/>
      </dsp:nvSpPr>
      <dsp:spPr>
        <a:xfrm>
          <a:off x="1405505" y="1632893"/>
          <a:ext cx="1293239" cy="2605057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b="0" kern="1200">
              <a:latin typeface="Times New Roman" panose="02020603050405020304" pitchFamily="18" charset="0"/>
              <a:cs typeface="Times New Roman" panose="02020603050405020304" pitchFamily="18" charset="0"/>
            </a:rPr>
            <a:t>Слогоделение</a:t>
          </a:r>
        </a:p>
      </dsp:txBody>
      <dsp:txXfrm>
        <a:off x="1443383" y="1670771"/>
        <a:ext cx="1217483" cy="2529301"/>
      </dsp:txXfrm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5FB2546-6CB6-4BA1-A6E4-DAF8C1179441}">
      <dsp:nvSpPr>
        <dsp:cNvPr id="0" name=""/>
        <dsp:cNvSpPr/>
      </dsp:nvSpPr>
      <dsp:spPr>
        <a:xfrm>
          <a:off x="2844316" y="1835176"/>
          <a:ext cx="2232249" cy="1641782"/>
        </a:xfrm>
        <a:prstGeom prst="roundRect">
          <a:avLst/>
        </a:prstGeom>
        <a:gradFill rotWithShape="1">
          <a:gsLst>
            <a:gs pos="0">
              <a:schemeClr val="accent1">
                <a:lumMod val="110000"/>
                <a:satMod val="105000"/>
                <a:tint val="67000"/>
              </a:schemeClr>
            </a:gs>
            <a:gs pos="50000">
              <a:schemeClr val="accent1">
                <a:lumMod val="105000"/>
                <a:satMod val="103000"/>
                <a:tint val="73000"/>
              </a:schemeClr>
            </a:gs>
            <a:gs pos="100000">
              <a:schemeClr val="accent1">
                <a:lumMod val="105000"/>
                <a:satMod val="109000"/>
                <a:tint val="81000"/>
              </a:schemeClr>
            </a:gs>
          </a:gsLst>
          <a:lin ang="5400000" scaled="0"/>
        </a:gradFill>
        <a:ln w="6350" cap="flat" cmpd="sng" algn="ctr">
          <a:solidFill>
            <a:schemeClr val="accent1"/>
          </a:solidFill>
          <a:prstDash val="solid"/>
          <a:miter lim="800000"/>
        </a:ln>
        <a:effectLst/>
      </dsp:spPr>
      <dsp:style>
        <a:lnRef idx="1">
          <a:schemeClr val="accent1"/>
        </a:lnRef>
        <a:fillRef idx="2">
          <a:schemeClr val="accent1"/>
        </a:fillRef>
        <a:effectRef idx="1">
          <a:schemeClr val="accent1"/>
        </a:effectRef>
        <a:fontRef idx="minor">
          <a:schemeClr val="dk1"/>
        </a:fontRef>
      </dsp:style>
      <dsp:txBody>
        <a:bodyPr spcFirstLastPara="0" vert="horz" wrap="square" lIns="55880" tIns="55880" rIns="55880" bIns="5588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200" b="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Деление слов на слоги</a:t>
          </a:r>
        </a:p>
      </dsp:txBody>
      <dsp:txXfrm>
        <a:off x="2924461" y="1915321"/>
        <a:ext cx="2071959" cy="1481492"/>
      </dsp:txXfrm>
    </dsp:sp>
    <dsp:sp modelId="{68002742-B637-4074-A131-5C5187A62635}">
      <dsp:nvSpPr>
        <dsp:cNvPr id="0" name=""/>
        <dsp:cNvSpPr/>
      </dsp:nvSpPr>
      <dsp:spPr>
        <a:xfrm rot="16200000">
          <a:off x="3552966" y="1427702"/>
          <a:ext cx="814948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814948" y="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BAA6122-A451-48F8-9D9D-97615F4EF2B9}">
      <dsp:nvSpPr>
        <dsp:cNvPr id="0" name=""/>
        <dsp:cNvSpPr/>
      </dsp:nvSpPr>
      <dsp:spPr>
        <a:xfrm>
          <a:off x="2898940" y="-79766"/>
          <a:ext cx="2122999" cy="1099994"/>
        </a:xfrm>
        <a:prstGeom prst="roundRect">
          <a:avLst/>
        </a:prstGeom>
        <a:gradFill rotWithShape="1">
          <a:gsLst>
            <a:gs pos="0">
              <a:schemeClr val="accent1">
                <a:lumMod val="110000"/>
                <a:satMod val="105000"/>
                <a:tint val="67000"/>
              </a:schemeClr>
            </a:gs>
            <a:gs pos="50000">
              <a:schemeClr val="accent1">
                <a:lumMod val="105000"/>
                <a:satMod val="103000"/>
                <a:tint val="73000"/>
              </a:schemeClr>
            </a:gs>
            <a:gs pos="100000">
              <a:schemeClr val="accent1">
                <a:lumMod val="105000"/>
                <a:satMod val="109000"/>
                <a:tint val="81000"/>
              </a:schemeClr>
            </a:gs>
          </a:gsLst>
          <a:lin ang="5400000" scaled="0"/>
        </a:gradFill>
        <a:ln w="6350" cap="flat" cmpd="sng" algn="ctr">
          <a:solidFill>
            <a:schemeClr val="accent1"/>
          </a:solidFill>
          <a:prstDash val="solid"/>
          <a:miter lim="800000"/>
        </a:ln>
        <a:effectLst/>
      </dsp:spPr>
      <dsp:style>
        <a:lnRef idx="1">
          <a:schemeClr val="accent1"/>
        </a:lnRef>
        <a:fillRef idx="2">
          <a:schemeClr val="accent1"/>
        </a:fillRef>
        <a:effectRef idx="1">
          <a:schemeClr val="accent1"/>
        </a:effectRef>
        <a:fontRef idx="minor">
          <a:schemeClr val="dk1"/>
        </a:fontRef>
      </dsp:style>
      <dsp:txBody>
        <a:bodyPr spcFirstLastPara="0" vert="horz" wrap="square" lIns="55880" tIns="55880" rIns="55880" bIns="5588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200" b="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Прохлопай слова</a:t>
          </a:r>
        </a:p>
      </dsp:txBody>
      <dsp:txXfrm>
        <a:off x="2952637" y="-26069"/>
        <a:ext cx="2015605" cy="992600"/>
      </dsp:txXfrm>
    </dsp:sp>
    <dsp:sp modelId="{B913FBE8-745A-4C02-9D20-704D6758CE26}">
      <dsp:nvSpPr>
        <dsp:cNvPr id="0" name=""/>
        <dsp:cNvSpPr/>
      </dsp:nvSpPr>
      <dsp:spPr>
        <a:xfrm rot="19414692">
          <a:off x="5014585" y="1657670"/>
          <a:ext cx="597938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597938" y="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CEC4838-F2A0-4355-BADB-9D2FB629A0B5}">
      <dsp:nvSpPr>
        <dsp:cNvPr id="0" name=""/>
        <dsp:cNvSpPr/>
      </dsp:nvSpPr>
      <dsp:spPr>
        <a:xfrm>
          <a:off x="5238030" y="380170"/>
          <a:ext cx="2122999" cy="1099994"/>
        </a:xfrm>
        <a:prstGeom prst="roundRect">
          <a:avLst/>
        </a:prstGeom>
        <a:gradFill rotWithShape="1">
          <a:gsLst>
            <a:gs pos="0">
              <a:schemeClr val="accent1">
                <a:lumMod val="110000"/>
                <a:satMod val="105000"/>
                <a:tint val="67000"/>
              </a:schemeClr>
            </a:gs>
            <a:gs pos="50000">
              <a:schemeClr val="accent1">
                <a:lumMod val="105000"/>
                <a:satMod val="103000"/>
                <a:tint val="73000"/>
              </a:schemeClr>
            </a:gs>
            <a:gs pos="100000">
              <a:schemeClr val="accent1">
                <a:lumMod val="105000"/>
                <a:satMod val="109000"/>
                <a:tint val="81000"/>
              </a:schemeClr>
            </a:gs>
          </a:gsLst>
          <a:lin ang="5400000" scaled="0"/>
        </a:gradFill>
        <a:ln w="6350" cap="flat" cmpd="sng" algn="ctr">
          <a:solidFill>
            <a:schemeClr val="accent1"/>
          </a:solidFill>
          <a:prstDash val="solid"/>
          <a:miter lim="800000"/>
        </a:ln>
        <a:effectLst/>
      </dsp:spPr>
      <dsp:style>
        <a:lnRef idx="1">
          <a:schemeClr val="accent1"/>
        </a:lnRef>
        <a:fillRef idx="2">
          <a:schemeClr val="accent1"/>
        </a:fillRef>
        <a:effectRef idx="1">
          <a:schemeClr val="accent1"/>
        </a:effectRef>
        <a:fontRef idx="minor">
          <a:schemeClr val="dk1"/>
        </a:fontRef>
      </dsp:style>
      <dsp:txBody>
        <a:bodyPr spcFirstLastPara="0" vert="horz" wrap="square" lIns="55880" tIns="55880" rIns="55880" bIns="5588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200" b="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Подскажи конец слова</a:t>
          </a:r>
        </a:p>
      </dsp:txBody>
      <dsp:txXfrm>
        <a:off x="5291727" y="433867"/>
        <a:ext cx="2015605" cy="992600"/>
      </dsp:txXfrm>
    </dsp:sp>
    <dsp:sp modelId="{E26DE877-649C-4AE7-A2E3-4DAA8931F958}">
      <dsp:nvSpPr>
        <dsp:cNvPr id="0" name=""/>
        <dsp:cNvSpPr/>
      </dsp:nvSpPr>
      <dsp:spPr>
        <a:xfrm rot="699755">
          <a:off x="5071239" y="2938594"/>
          <a:ext cx="515945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515945" y="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25DE581-AE4B-49EA-B640-CF3C89DEC2C6}">
      <dsp:nvSpPr>
        <dsp:cNvPr id="0" name=""/>
        <dsp:cNvSpPr/>
      </dsp:nvSpPr>
      <dsp:spPr>
        <a:xfrm>
          <a:off x="5581859" y="2543965"/>
          <a:ext cx="2555044" cy="1420939"/>
        </a:xfrm>
        <a:prstGeom prst="roundRect">
          <a:avLst/>
        </a:prstGeom>
        <a:gradFill rotWithShape="1">
          <a:gsLst>
            <a:gs pos="0">
              <a:schemeClr val="accent1">
                <a:lumMod val="110000"/>
                <a:satMod val="105000"/>
                <a:tint val="67000"/>
              </a:schemeClr>
            </a:gs>
            <a:gs pos="50000">
              <a:schemeClr val="accent1">
                <a:lumMod val="105000"/>
                <a:satMod val="103000"/>
                <a:tint val="73000"/>
              </a:schemeClr>
            </a:gs>
            <a:gs pos="100000">
              <a:schemeClr val="accent1">
                <a:lumMod val="105000"/>
                <a:satMod val="109000"/>
                <a:tint val="81000"/>
              </a:schemeClr>
            </a:gs>
          </a:gsLst>
          <a:lin ang="5400000" scaled="0"/>
        </a:gradFill>
        <a:ln w="6350" cap="flat" cmpd="sng" algn="ctr">
          <a:solidFill>
            <a:schemeClr val="accent1"/>
          </a:solidFill>
          <a:prstDash val="solid"/>
          <a:miter lim="800000"/>
        </a:ln>
        <a:effectLst/>
      </dsp:spPr>
      <dsp:style>
        <a:lnRef idx="1">
          <a:schemeClr val="accent1"/>
        </a:lnRef>
        <a:fillRef idx="2">
          <a:schemeClr val="accent1"/>
        </a:fillRef>
        <a:effectRef idx="1">
          <a:schemeClr val="accent1"/>
        </a:effectRef>
        <a:fontRef idx="minor">
          <a:schemeClr val="dk1"/>
        </a:fontRef>
      </dsp:style>
      <dsp:txBody>
        <a:bodyPr spcFirstLastPara="0" vert="horz" wrap="square" lIns="55880" tIns="55880" rIns="55880" bIns="5588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200" b="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Выдели первый слог</a:t>
          </a:r>
        </a:p>
      </dsp:txBody>
      <dsp:txXfrm>
        <a:off x="5651224" y="2613330"/>
        <a:ext cx="2416314" cy="1282209"/>
      </dsp:txXfrm>
    </dsp:sp>
    <dsp:sp modelId="{14906DE1-5B82-452A-93C0-DD31311AC9D6}">
      <dsp:nvSpPr>
        <dsp:cNvPr id="0" name=""/>
        <dsp:cNvSpPr/>
      </dsp:nvSpPr>
      <dsp:spPr>
        <a:xfrm rot="5483952">
          <a:off x="3605082" y="3804176"/>
          <a:ext cx="654630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654630" y="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27B368E-8FD4-4391-A81F-DE65D01D2475}">
      <dsp:nvSpPr>
        <dsp:cNvPr id="0" name=""/>
        <dsp:cNvSpPr/>
      </dsp:nvSpPr>
      <dsp:spPr>
        <a:xfrm>
          <a:off x="2629529" y="4131394"/>
          <a:ext cx="2555044" cy="1420939"/>
        </a:xfrm>
        <a:prstGeom prst="roundRect">
          <a:avLst/>
        </a:prstGeom>
        <a:gradFill rotWithShape="1">
          <a:gsLst>
            <a:gs pos="0">
              <a:schemeClr val="accent1">
                <a:lumMod val="110000"/>
                <a:satMod val="105000"/>
                <a:tint val="67000"/>
              </a:schemeClr>
            </a:gs>
            <a:gs pos="50000">
              <a:schemeClr val="accent1">
                <a:lumMod val="105000"/>
                <a:satMod val="103000"/>
                <a:tint val="73000"/>
              </a:schemeClr>
            </a:gs>
            <a:gs pos="100000">
              <a:schemeClr val="accent1">
                <a:lumMod val="105000"/>
                <a:satMod val="109000"/>
                <a:tint val="81000"/>
              </a:schemeClr>
            </a:gs>
          </a:gsLst>
          <a:lin ang="5400000" scaled="0"/>
        </a:gradFill>
        <a:ln w="6350" cap="flat" cmpd="sng" algn="ctr">
          <a:solidFill>
            <a:schemeClr val="accent1"/>
          </a:solidFill>
          <a:prstDash val="solid"/>
          <a:miter lim="800000"/>
        </a:ln>
        <a:effectLst/>
      </dsp:spPr>
      <dsp:style>
        <a:lnRef idx="1">
          <a:schemeClr val="accent1"/>
        </a:lnRef>
        <a:fillRef idx="2">
          <a:schemeClr val="accent1"/>
        </a:fillRef>
        <a:effectRef idx="1">
          <a:schemeClr val="accent1"/>
        </a:effectRef>
        <a:fontRef idx="minor">
          <a:schemeClr val="dk1"/>
        </a:fontRef>
      </dsp:style>
      <dsp:txBody>
        <a:bodyPr spcFirstLastPara="0" vert="horz" wrap="square" lIns="55880" tIns="55880" rIns="55880" bIns="5588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200" b="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Подбор слов к слоговым схемам</a:t>
          </a:r>
        </a:p>
      </dsp:txBody>
      <dsp:txXfrm>
        <a:off x="2698894" y="4200759"/>
        <a:ext cx="2416314" cy="1282209"/>
      </dsp:txXfrm>
    </dsp:sp>
    <dsp:sp modelId="{C5141393-7BE9-4614-AB33-5EC5A5B3541B}">
      <dsp:nvSpPr>
        <dsp:cNvPr id="0" name=""/>
        <dsp:cNvSpPr/>
      </dsp:nvSpPr>
      <dsp:spPr>
        <a:xfrm rot="10006848">
          <a:off x="2332143" y="2977594"/>
          <a:ext cx="519049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519049" y="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E4EAC3C-9CC0-4060-81B7-32B2F3F62C2F}">
      <dsp:nvSpPr>
        <dsp:cNvPr id="0" name=""/>
        <dsp:cNvSpPr/>
      </dsp:nvSpPr>
      <dsp:spPr>
        <a:xfrm>
          <a:off x="216020" y="2736292"/>
          <a:ext cx="2122999" cy="1099994"/>
        </a:xfrm>
        <a:prstGeom prst="roundRect">
          <a:avLst/>
        </a:prstGeom>
        <a:gradFill rotWithShape="1">
          <a:gsLst>
            <a:gs pos="0">
              <a:schemeClr val="accent1">
                <a:lumMod val="110000"/>
                <a:satMod val="105000"/>
                <a:tint val="67000"/>
              </a:schemeClr>
            </a:gs>
            <a:gs pos="50000">
              <a:schemeClr val="accent1">
                <a:lumMod val="105000"/>
                <a:satMod val="103000"/>
                <a:tint val="73000"/>
              </a:schemeClr>
            </a:gs>
            <a:gs pos="100000">
              <a:schemeClr val="accent1">
                <a:lumMod val="105000"/>
                <a:satMod val="109000"/>
                <a:tint val="81000"/>
              </a:schemeClr>
            </a:gs>
          </a:gsLst>
          <a:lin ang="5400000" scaled="0"/>
        </a:gradFill>
        <a:ln w="6350" cap="flat" cmpd="sng" algn="ctr">
          <a:solidFill>
            <a:schemeClr val="accent1"/>
          </a:solidFill>
          <a:prstDash val="solid"/>
          <a:miter lim="800000"/>
        </a:ln>
        <a:effectLst/>
      </dsp:spPr>
      <dsp:style>
        <a:lnRef idx="1">
          <a:schemeClr val="accent1"/>
        </a:lnRef>
        <a:fillRef idx="2">
          <a:schemeClr val="accent1"/>
        </a:fillRef>
        <a:effectRef idx="1">
          <a:schemeClr val="accent1"/>
        </a:effectRef>
        <a:fontRef idx="minor">
          <a:schemeClr val="dk1"/>
        </a:fontRef>
      </dsp:style>
      <dsp:txBody>
        <a:bodyPr spcFirstLastPara="0" vert="horz" wrap="square" lIns="55880" tIns="55880" rIns="55880" bIns="5588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200" b="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Составление слов из слогов</a:t>
          </a:r>
        </a:p>
      </dsp:txBody>
      <dsp:txXfrm>
        <a:off x="269717" y="2789989"/>
        <a:ext cx="2015605" cy="992600"/>
      </dsp:txXfrm>
    </dsp:sp>
    <dsp:sp modelId="{2B972AF8-32A2-4FC6-90ED-F2513336AE30}">
      <dsp:nvSpPr>
        <dsp:cNvPr id="0" name=""/>
        <dsp:cNvSpPr/>
      </dsp:nvSpPr>
      <dsp:spPr>
        <a:xfrm rot="12326346">
          <a:off x="2199391" y="1979587"/>
          <a:ext cx="677783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677783" y="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F04CCCA-CBC2-401C-99B1-5D86DB99C5F2}">
      <dsp:nvSpPr>
        <dsp:cNvPr id="0" name=""/>
        <dsp:cNvSpPr/>
      </dsp:nvSpPr>
      <dsp:spPr>
        <a:xfrm>
          <a:off x="163875" y="792085"/>
          <a:ext cx="2068374" cy="1099994"/>
        </a:xfrm>
        <a:prstGeom prst="roundRect">
          <a:avLst/>
        </a:prstGeom>
        <a:gradFill rotWithShape="1">
          <a:gsLst>
            <a:gs pos="0">
              <a:schemeClr val="accent1">
                <a:lumMod val="110000"/>
                <a:satMod val="105000"/>
                <a:tint val="67000"/>
              </a:schemeClr>
            </a:gs>
            <a:gs pos="50000">
              <a:schemeClr val="accent1">
                <a:lumMod val="105000"/>
                <a:satMod val="103000"/>
                <a:tint val="73000"/>
              </a:schemeClr>
            </a:gs>
            <a:gs pos="100000">
              <a:schemeClr val="accent1">
                <a:lumMod val="105000"/>
                <a:satMod val="109000"/>
                <a:tint val="81000"/>
              </a:schemeClr>
            </a:gs>
          </a:gsLst>
          <a:lin ang="5400000" scaled="0"/>
        </a:gradFill>
        <a:ln w="6350" cap="flat" cmpd="sng" algn="ctr">
          <a:solidFill>
            <a:schemeClr val="accent1"/>
          </a:solidFill>
          <a:prstDash val="solid"/>
          <a:miter lim="800000"/>
        </a:ln>
        <a:effectLst/>
      </dsp:spPr>
      <dsp:style>
        <a:lnRef idx="1">
          <a:schemeClr val="accent1"/>
        </a:lnRef>
        <a:fillRef idx="2">
          <a:schemeClr val="accent1"/>
        </a:fillRef>
        <a:effectRef idx="1">
          <a:schemeClr val="accent1"/>
        </a:effectRef>
        <a:fontRef idx="minor">
          <a:schemeClr val="dk1"/>
        </a:fontRef>
      </dsp:style>
      <dsp:txBody>
        <a:bodyPr spcFirstLastPara="0" vert="horz" wrap="square" lIns="55880" tIns="55880" rIns="55880" bIns="5588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200" b="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Поломки слов</a:t>
          </a:r>
        </a:p>
      </dsp:txBody>
      <dsp:txXfrm>
        <a:off x="217572" y="845782"/>
        <a:ext cx="1960980" cy="992600"/>
      </dsp:txXfrm>
    </dsp:sp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B9BF8B5-D074-42A9-BE42-E7FB6FF57D9F}">
      <dsp:nvSpPr>
        <dsp:cNvPr id="0" name=""/>
        <dsp:cNvSpPr/>
      </dsp:nvSpPr>
      <dsp:spPr>
        <a:xfrm>
          <a:off x="0" y="680"/>
          <a:ext cx="4701779" cy="0"/>
        </a:xfrm>
        <a:prstGeom prst="line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 w="635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A4352150-97B7-4D8E-BB98-8E10A54A5216}">
      <dsp:nvSpPr>
        <dsp:cNvPr id="0" name=""/>
        <dsp:cNvSpPr/>
      </dsp:nvSpPr>
      <dsp:spPr>
        <a:xfrm>
          <a:off x="0" y="680"/>
          <a:ext cx="4701779" cy="111415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8110" tIns="118110" rIns="118110" bIns="118110" numCol="1" spcCol="1270" anchor="t" anchorCtr="0">
          <a:noAutofit/>
        </a:bodyPr>
        <a:lstStyle/>
        <a:p>
          <a:pPr marL="0" lvl="0" indent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3100" kern="1200"/>
        </a:p>
      </dsp:txBody>
      <dsp:txXfrm>
        <a:off x="0" y="680"/>
        <a:ext cx="4701779" cy="1114152"/>
      </dsp:txXfrm>
    </dsp:sp>
    <dsp:sp modelId="{3C713FC1-A947-4D7C-BDF3-896010A498C9}">
      <dsp:nvSpPr>
        <dsp:cNvPr id="0" name=""/>
        <dsp:cNvSpPr/>
      </dsp:nvSpPr>
      <dsp:spPr>
        <a:xfrm>
          <a:off x="0" y="1114833"/>
          <a:ext cx="4701779" cy="0"/>
        </a:xfrm>
        <a:prstGeom prst="line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 w="635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A96939C3-958C-4FE8-A4D2-C74B600B22CC}">
      <dsp:nvSpPr>
        <dsp:cNvPr id="0" name=""/>
        <dsp:cNvSpPr/>
      </dsp:nvSpPr>
      <dsp:spPr>
        <a:xfrm>
          <a:off x="0" y="1114833"/>
          <a:ext cx="4701779" cy="111415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8110" tIns="118110" rIns="118110" bIns="118110" numCol="1" spcCol="1270" anchor="t" anchorCtr="0">
          <a:noAutofit/>
        </a:bodyPr>
        <a:lstStyle/>
        <a:p>
          <a:pPr marL="0" lvl="0" indent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3100" kern="1200"/>
            <a:t>Общую и мелкую моторику</a:t>
          </a:r>
          <a:endParaRPr lang="en-US" sz="3100" kern="1200"/>
        </a:p>
      </dsp:txBody>
      <dsp:txXfrm>
        <a:off x="0" y="1114833"/>
        <a:ext cx="4701779" cy="1114152"/>
      </dsp:txXfrm>
    </dsp:sp>
    <dsp:sp modelId="{BF167925-9011-487E-8CDE-105C49A86C18}">
      <dsp:nvSpPr>
        <dsp:cNvPr id="0" name=""/>
        <dsp:cNvSpPr/>
      </dsp:nvSpPr>
      <dsp:spPr>
        <a:xfrm>
          <a:off x="0" y="2228986"/>
          <a:ext cx="4701779" cy="0"/>
        </a:xfrm>
        <a:prstGeom prst="line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 w="635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B8A41052-A0E7-4FE2-B2F4-618352CE8DC8}">
      <dsp:nvSpPr>
        <dsp:cNvPr id="0" name=""/>
        <dsp:cNvSpPr/>
      </dsp:nvSpPr>
      <dsp:spPr>
        <a:xfrm>
          <a:off x="0" y="2228986"/>
          <a:ext cx="4701779" cy="111415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8110" tIns="118110" rIns="118110" bIns="118110" numCol="1" spcCol="1270" anchor="t" anchorCtr="0">
          <a:noAutofit/>
        </a:bodyPr>
        <a:lstStyle/>
        <a:p>
          <a:pPr marL="0" lvl="0" indent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3100" kern="1200"/>
            <a:t>Ориентировку в пространстве</a:t>
          </a:r>
          <a:endParaRPr lang="en-US" sz="3100" kern="1200"/>
        </a:p>
      </dsp:txBody>
      <dsp:txXfrm>
        <a:off x="0" y="2228986"/>
        <a:ext cx="4701779" cy="1114152"/>
      </dsp:txXfrm>
    </dsp:sp>
    <dsp:sp modelId="{AB6544C5-3112-4293-BF89-ED2D5A99800F}">
      <dsp:nvSpPr>
        <dsp:cNvPr id="0" name=""/>
        <dsp:cNvSpPr/>
      </dsp:nvSpPr>
      <dsp:spPr>
        <a:xfrm>
          <a:off x="0" y="3343138"/>
          <a:ext cx="4701779" cy="0"/>
        </a:xfrm>
        <a:prstGeom prst="line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 w="635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FD47C484-EF20-46DF-88DB-B6B284D37AC9}">
      <dsp:nvSpPr>
        <dsp:cNvPr id="0" name=""/>
        <dsp:cNvSpPr/>
      </dsp:nvSpPr>
      <dsp:spPr>
        <a:xfrm>
          <a:off x="0" y="3343138"/>
          <a:ext cx="4701779" cy="111415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8110" tIns="118110" rIns="118110" bIns="118110" numCol="1" spcCol="1270" anchor="t" anchorCtr="0">
          <a:noAutofit/>
        </a:bodyPr>
        <a:lstStyle/>
        <a:p>
          <a:pPr marL="0" lvl="0" indent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3100" kern="1200"/>
            <a:t>Зрительное восприятие </a:t>
          </a:r>
          <a:endParaRPr lang="en-US" sz="3100" kern="1200"/>
        </a:p>
      </dsp:txBody>
      <dsp:txXfrm>
        <a:off x="0" y="3343138"/>
        <a:ext cx="4701779" cy="1114152"/>
      </dsp:txXfrm>
    </dsp:sp>
    <dsp:sp modelId="{E95AC81C-D324-48E1-BF66-66075E4972F1}">
      <dsp:nvSpPr>
        <dsp:cNvPr id="0" name=""/>
        <dsp:cNvSpPr/>
      </dsp:nvSpPr>
      <dsp:spPr>
        <a:xfrm>
          <a:off x="0" y="4457291"/>
          <a:ext cx="4701779" cy="0"/>
        </a:xfrm>
        <a:prstGeom prst="line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 w="635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7D037FFD-C22C-41BE-866B-8A826F4BDDD3}">
      <dsp:nvSpPr>
        <dsp:cNvPr id="0" name=""/>
        <dsp:cNvSpPr/>
      </dsp:nvSpPr>
      <dsp:spPr>
        <a:xfrm>
          <a:off x="0" y="4457291"/>
          <a:ext cx="4701779" cy="111415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8110" tIns="118110" rIns="118110" bIns="118110" numCol="1" spcCol="1270" anchor="t" anchorCtr="0">
          <a:noAutofit/>
        </a:bodyPr>
        <a:lstStyle/>
        <a:p>
          <a:pPr marL="0" lvl="0" indent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3100" kern="1200"/>
            <a:t>Конструктивный праксис</a:t>
          </a:r>
          <a:endParaRPr lang="en-US" sz="3100" kern="1200"/>
        </a:p>
      </dsp:txBody>
      <dsp:txXfrm>
        <a:off x="0" y="4457291"/>
        <a:ext cx="4701779" cy="1114152"/>
      </dsp:txXfrm>
    </dsp:sp>
  </dsp:spTree>
</dsp:drawing>
</file>

<file path=ppt/diagrams/drawing1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920EEA3-8A9F-47D3-A713-37CBD6313572}">
      <dsp:nvSpPr>
        <dsp:cNvPr id="0" name=""/>
        <dsp:cNvSpPr/>
      </dsp:nvSpPr>
      <dsp:spPr>
        <a:xfrm>
          <a:off x="3039284" y="3169279"/>
          <a:ext cx="2058335" cy="1918542"/>
        </a:xfrm>
        <a:prstGeom prst="roundRect">
          <a:avLst/>
        </a:prstGeom>
        <a:gradFill rotWithShape="1">
          <a:gsLst>
            <a:gs pos="0">
              <a:schemeClr val="accent1">
                <a:lumMod val="110000"/>
                <a:satMod val="105000"/>
                <a:tint val="67000"/>
              </a:schemeClr>
            </a:gs>
            <a:gs pos="50000">
              <a:schemeClr val="accent1">
                <a:lumMod val="105000"/>
                <a:satMod val="103000"/>
                <a:tint val="73000"/>
              </a:schemeClr>
            </a:gs>
            <a:gs pos="100000">
              <a:schemeClr val="accent1">
                <a:lumMod val="105000"/>
                <a:satMod val="109000"/>
                <a:tint val="81000"/>
              </a:schemeClr>
            </a:gs>
          </a:gsLst>
          <a:lin ang="5400000" scaled="0"/>
        </a:gradFill>
        <a:ln w="6350" cap="flat" cmpd="sng" algn="ctr">
          <a:solidFill>
            <a:schemeClr val="accent1"/>
          </a:solidFill>
          <a:prstDash val="solid"/>
          <a:miter lim="800000"/>
        </a:ln>
        <a:effectLst/>
      </dsp:spPr>
      <dsp:style>
        <a:lnRef idx="1">
          <a:schemeClr val="accent1"/>
        </a:lnRef>
        <a:fillRef idx="2">
          <a:schemeClr val="accent1"/>
        </a:fillRef>
        <a:effectRef idx="1">
          <a:schemeClr val="accent1"/>
        </a:effectRef>
        <a:fontRef idx="minor">
          <a:schemeClr val="dk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200" b="1" kern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Подготовка руки к письму</a:t>
          </a:r>
          <a:endParaRPr lang="ru-RU" sz="2200" b="0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3132940" y="3262935"/>
        <a:ext cx="1871023" cy="1731230"/>
      </dsp:txXfrm>
    </dsp:sp>
    <dsp:sp modelId="{AA3133CC-4E07-4FCA-A719-23811B077661}">
      <dsp:nvSpPr>
        <dsp:cNvPr id="0" name=""/>
        <dsp:cNvSpPr/>
      </dsp:nvSpPr>
      <dsp:spPr>
        <a:xfrm rot="11700000">
          <a:off x="1011015" y="3262901"/>
          <a:ext cx="1990344" cy="626134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71C7F21-98CE-431F-9CBC-85AAD1BADCA9}">
      <dsp:nvSpPr>
        <dsp:cNvPr id="0" name=""/>
        <dsp:cNvSpPr/>
      </dsp:nvSpPr>
      <dsp:spPr>
        <a:xfrm>
          <a:off x="1366" y="2483553"/>
          <a:ext cx="2087115" cy="1669692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1">
                <a:lumMod val="110000"/>
                <a:satMod val="105000"/>
                <a:tint val="67000"/>
              </a:schemeClr>
            </a:gs>
            <a:gs pos="50000">
              <a:schemeClr val="accent1">
                <a:lumMod val="105000"/>
                <a:satMod val="103000"/>
                <a:tint val="73000"/>
              </a:schemeClr>
            </a:gs>
            <a:gs pos="100000">
              <a:schemeClr val="accent1">
                <a:lumMod val="105000"/>
                <a:satMod val="109000"/>
                <a:tint val="81000"/>
              </a:schemeClr>
            </a:gs>
          </a:gsLst>
          <a:lin ang="5400000" scaled="0"/>
        </a:gradFill>
        <a:ln w="6350" cap="flat" cmpd="sng" algn="ctr">
          <a:solidFill>
            <a:schemeClr val="accent1"/>
          </a:solidFill>
          <a:prstDash val="solid"/>
          <a:miter lim="800000"/>
        </a:ln>
        <a:effectLst/>
      </dsp:spPr>
      <dsp:style>
        <a:lnRef idx="1">
          <a:schemeClr val="accent1"/>
        </a:lnRef>
        <a:fillRef idx="2">
          <a:schemeClr val="accent1"/>
        </a:fillRef>
        <a:effectRef idx="1">
          <a:schemeClr val="accent1"/>
        </a:effectRef>
        <a:fontRef idx="minor">
          <a:schemeClr val="dk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200" b="1" kern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Обведение по контуру</a:t>
          </a:r>
          <a:endParaRPr lang="ru-RU" sz="2200" b="0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0270" y="2532457"/>
        <a:ext cx="1989307" cy="1571884"/>
      </dsp:txXfrm>
    </dsp:sp>
    <dsp:sp modelId="{1DDD5D66-9C67-4F3C-A605-84621E78F30E}">
      <dsp:nvSpPr>
        <dsp:cNvPr id="0" name=""/>
        <dsp:cNvSpPr/>
      </dsp:nvSpPr>
      <dsp:spPr>
        <a:xfrm rot="14700000">
          <a:off x="2156446" y="1903323"/>
          <a:ext cx="2040700" cy="626134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820031C-A6D5-44ED-9847-1CB643415B74}">
      <dsp:nvSpPr>
        <dsp:cNvPr id="0" name=""/>
        <dsp:cNvSpPr/>
      </dsp:nvSpPr>
      <dsp:spPr>
        <a:xfrm>
          <a:off x="1702020" y="456793"/>
          <a:ext cx="2087115" cy="1669692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1">
                <a:lumMod val="110000"/>
                <a:satMod val="105000"/>
                <a:tint val="67000"/>
              </a:schemeClr>
            </a:gs>
            <a:gs pos="50000">
              <a:schemeClr val="accent1">
                <a:lumMod val="105000"/>
                <a:satMod val="103000"/>
                <a:tint val="73000"/>
              </a:schemeClr>
            </a:gs>
            <a:gs pos="100000">
              <a:schemeClr val="accent1">
                <a:lumMod val="105000"/>
                <a:satMod val="109000"/>
                <a:tint val="81000"/>
              </a:schemeClr>
            </a:gs>
          </a:gsLst>
          <a:lin ang="5400000" scaled="0"/>
        </a:gradFill>
        <a:ln w="6350" cap="flat" cmpd="sng" algn="ctr">
          <a:solidFill>
            <a:schemeClr val="accent1"/>
          </a:solidFill>
          <a:prstDash val="solid"/>
          <a:miter lim="800000"/>
        </a:ln>
        <a:effectLst/>
      </dsp:spPr>
      <dsp:style>
        <a:lnRef idx="1">
          <a:schemeClr val="accent1"/>
        </a:lnRef>
        <a:fillRef idx="2">
          <a:schemeClr val="accent1"/>
        </a:fillRef>
        <a:effectRef idx="1">
          <a:schemeClr val="accent1"/>
        </a:effectRef>
        <a:fontRef idx="minor">
          <a:schemeClr val="dk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200" b="1" kern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Штриховки</a:t>
          </a:r>
          <a:endParaRPr lang="ru-RU" sz="2200" b="0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750924" y="505697"/>
        <a:ext cx="1989307" cy="1571884"/>
      </dsp:txXfrm>
    </dsp:sp>
    <dsp:sp modelId="{E4009222-696A-41B0-8513-F5AA842C09E7}">
      <dsp:nvSpPr>
        <dsp:cNvPr id="0" name=""/>
        <dsp:cNvSpPr/>
      </dsp:nvSpPr>
      <dsp:spPr>
        <a:xfrm rot="17700000">
          <a:off x="3939756" y="1903323"/>
          <a:ext cx="2040700" cy="626134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57932F4-02D1-4536-93C7-A380C16F245B}">
      <dsp:nvSpPr>
        <dsp:cNvPr id="0" name=""/>
        <dsp:cNvSpPr/>
      </dsp:nvSpPr>
      <dsp:spPr>
        <a:xfrm>
          <a:off x="4347767" y="456793"/>
          <a:ext cx="2087115" cy="1669692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1">
                <a:lumMod val="110000"/>
                <a:satMod val="105000"/>
                <a:tint val="67000"/>
              </a:schemeClr>
            </a:gs>
            <a:gs pos="50000">
              <a:schemeClr val="accent1">
                <a:lumMod val="105000"/>
                <a:satMod val="103000"/>
                <a:tint val="73000"/>
              </a:schemeClr>
            </a:gs>
            <a:gs pos="100000">
              <a:schemeClr val="accent1">
                <a:lumMod val="105000"/>
                <a:satMod val="109000"/>
                <a:tint val="81000"/>
              </a:schemeClr>
            </a:gs>
          </a:gsLst>
          <a:lin ang="5400000" scaled="0"/>
        </a:gradFill>
        <a:ln w="6350" cap="flat" cmpd="sng" algn="ctr">
          <a:solidFill>
            <a:schemeClr val="accent1"/>
          </a:solidFill>
          <a:prstDash val="solid"/>
          <a:miter lim="800000"/>
        </a:ln>
        <a:effectLst/>
      </dsp:spPr>
      <dsp:style>
        <a:lnRef idx="1">
          <a:schemeClr val="accent1"/>
        </a:lnRef>
        <a:fillRef idx="2">
          <a:schemeClr val="accent1"/>
        </a:fillRef>
        <a:effectRef idx="1">
          <a:schemeClr val="accent1"/>
        </a:effectRef>
        <a:fontRef idx="minor">
          <a:schemeClr val="dk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200" b="1" kern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Работа с ножницами</a:t>
          </a:r>
          <a:endParaRPr lang="ru-RU" sz="2200" b="0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4396671" y="505697"/>
        <a:ext cx="1989307" cy="1571884"/>
      </dsp:txXfrm>
    </dsp:sp>
    <dsp:sp modelId="{BECEA30D-EAE2-4511-B336-E9235D5E2223}">
      <dsp:nvSpPr>
        <dsp:cNvPr id="0" name=""/>
        <dsp:cNvSpPr/>
      </dsp:nvSpPr>
      <dsp:spPr>
        <a:xfrm rot="20700000">
          <a:off x="5135544" y="3262901"/>
          <a:ext cx="1990344" cy="626134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5D5B685-295E-4730-9893-D1081BF2CCF4}">
      <dsp:nvSpPr>
        <dsp:cNvPr id="0" name=""/>
        <dsp:cNvSpPr/>
      </dsp:nvSpPr>
      <dsp:spPr>
        <a:xfrm>
          <a:off x="6048421" y="2483553"/>
          <a:ext cx="2087115" cy="1669692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1">
                <a:lumMod val="110000"/>
                <a:satMod val="105000"/>
                <a:tint val="67000"/>
              </a:schemeClr>
            </a:gs>
            <a:gs pos="50000">
              <a:schemeClr val="accent1">
                <a:lumMod val="105000"/>
                <a:satMod val="103000"/>
                <a:tint val="73000"/>
              </a:schemeClr>
            </a:gs>
            <a:gs pos="100000">
              <a:schemeClr val="accent1">
                <a:lumMod val="105000"/>
                <a:satMod val="109000"/>
                <a:tint val="81000"/>
              </a:schemeClr>
            </a:gs>
          </a:gsLst>
          <a:lin ang="5400000" scaled="0"/>
        </a:gradFill>
        <a:ln w="6350" cap="flat" cmpd="sng" algn="ctr">
          <a:solidFill>
            <a:schemeClr val="accent1"/>
          </a:solidFill>
          <a:prstDash val="solid"/>
          <a:miter lim="800000"/>
        </a:ln>
        <a:effectLst/>
      </dsp:spPr>
      <dsp:style>
        <a:lnRef idx="1">
          <a:schemeClr val="accent1"/>
        </a:lnRef>
        <a:fillRef idx="2">
          <a:schemeClr val="accent1"/>
        </a:fillRef>
        <a:effectRef idx="1">
          <a:schemeClr val="accent1"/>
        </a:effectRef>
        <a:fontRef idx="minor">
          <a:schemeClr val="dk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200" b="1" kern="120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Пальчиковые игры</a:t>
          </a:r>
          <a:endParaRPr lang="ru-RU" sz="2200" b="0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6097325" y="2532457"/>
        <a:ext cx="1989307" cy="157188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D66B05E-D43C-4883-801A-42B45C820FC9}">
      <dsp:nvSpPr>
        <dsp:cNvPr id="0" name=""/>
        <dsp:cNvSpPr/>
      </dsp:nvSpPr>
      <dsp:spPr>
        <a:xfrm>
          <a:off x="590544" y="754847"/>
          <a:ext cx="4848763" cy="4848763"/>
        </a:xfrm>
        <a:prstGeom prst="pie">
          <a:avLst>
            <a:gd name="adj1" fmla="val 16200000"/>
            <a:gd name="adj2" fmla="val 1980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100" kern="1200"/>
            <a:t>сформированная мотивация;</a:t>
          </a:r>
        </a:p>
      </dsp:txBody>
      <dsp:txXfrm>
        <a:off x="3130373" y="1374218"/>
        <a:ext cx="1269914" cy="981297"/>
      </dsp:txXfrm>
    </dsp:sp>
    <dsp:sp modelId="{E7C16B5F-1DF1-49E9-B4CF-B5DA12249D4C}">
      <dsp:nvSpPr>
        <dsp:cNvPr id="0" name=""/>
        <dsp:cNvSpPr/>
      </dsp:nvSpPr>
      <dsp:spPr>
        <a:xfrm>
          <a:off x="577233" y="797978"/>
          <a:ext cx="4848763" cy="4848763"/>
        </a:xfrm>
        <a:prstGeom prst="pie">
          <a:avLst>
            <a:gd name="adj1" fmla="val 19800000"/>
            <a:gd name="adj2" fmla="val 180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100" kern="1200"/>
            <a:t>правильное звукопроизношение;</a:t>
          </a:r>
          <a:endParaRPr lang="en-US" sz="1100" kern="1200"/>
        </a:p>
      </dsp:txBody>
      <dsp:txXfrm>
        <a:off x="3867466" y="2760572"/>
        <a:ext cx="1327637" cy="952435"/>
      </dsp:txXfrm>
    </dsp:sp>
    <dsp:sp modelId="{085AC09F-15B1-4206-8FF1-B03A1601DBC6}">
      <dsp:nvSpPr>
        <dsp:cNvPr id="0" name=""/>
        <dsp:cNvSpPr/>
      </dsp:nvSpPr>
      <dsp:spPr>
        <a:xfrm>
          <a:off x="519510" y="897839"/>
          <a:ext cx="4848763" cy="4848763"/>
        </a:xfrm>
        <a:prstGeom prst="pie">
          <a:avLst>
            <a:gd name="adj1" fmla="val 1800000"/>
            <a:gd name="adj2" fmla="val 540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100" kern="1200"/>
            <a:t>достаточно богатый лексический запас;</a:t>
          </a:r>
          <a:endParaRPr lang="en-US" sz="1100" kern="1200"/>
        </a:p>
      </dsp:txBody>
      <dsp:txXfrm>
        <a:off x="3059339" y="4174795"/>
        <a:ext cx="1269914" cy="981297"/>
      </dsp:txXfrm>
    </dsp:sp>
    <dsp:sp modelId="{31C80579-1C58-4F9D-8BE3-6FA278A256C8}">
      <dsp:nvSpPr>
        <dsp:cNvPr id="0" name=""/>
        <dsp:cNvSpPr/>
      </dsp:nvSpPr>
      <dsp:spPr>
        <a:xfrm>
          <a:off x="404063" y="897839"/>
          <a:ext cx="4848763" cy="4848763"/>
        </a:xfrm>
        <a:prstGeom prst="pie">
          <a:avLst>
            <a:gd name="adj1" fmla="val 5400000"/>
            <a:gd name="adj2" fmla="val 900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100" kern="1200" dirty="0"/>
            <a:t>развитый фонематический слух;</a:t>
          </a:r>
          <a:endParaRPr lang="en-US" sz="1100" kern="1200" dirty="0"/>
        </a:p>
      </dsp:txBody>
      <dsp:txXfrm>
        <a:off x="1443084" y="4174795"/>
        <a:ext cx="1269914" cy="981297"/>
      </dsp:txXfrm>
    </dsp:sp>
    <dsp:sp modelId="{2362C9D5-A8B9-4A74-A2CF-D688F7B16AD3}">
      <dsp:nvSpPr>
        <dsp:cNvPr id="0" name=""/>
        <dsp:cNvSpPr/>
      </dsp:nvSpPr>
      <dsp:spPr>
        <a:xfrm>
          <a:off x="346340" y="797978"/>
          <a:ext cx="4848763" cy="4848763"/>
        </a:xfrm>
        <a:prstGeom prst="pie">
          <a:avLst>
            <a:gd name="adj1" fmla="val 9000000"/>
            <a:gd name="adj2" fmla="val 1260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100" kern="1200"/>
            <a:t>развитая в соответствии с возрастом мелкая моторика.</a:t>
          </a:r>
          <a:endParaRPr lang="en-US" sz="1100" kern="1200"/>
        </a:p>
      </dsp:txBody>
      <dsp:txXfrm>
        <a:off x="577233" y="2760572"/>
        <a:ext cx="1327637" cy="952435"/>
      </dsp:txXfrm>
    </dsp:sp>
    <dsp:sp modelId="{F90CDAAB-8F20-464A-A3CB-71313287AEA1}">
      <dsp:nvSpPr>
        <dsp:cNvPr id="0" name=""/>
        <dsp:cNvSpPr/>
      </dsp:nvSpPr>
      <dsp:spPr>
        <a:xfrm>
          <a:off x="404063" y="698116"/>
          <a:ext cx="4848763" cy="4848763"/>
        </a:xfrm>
        <a:prstGeom prst="pie">
          <a:avLst>
            <a:gd name="adj1" fmla="val 12600000"/>
            <a:gd name="adj2" fmla="val 1620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100" kern="1200"/>
            <a:t>умение проводить звуковой анализ слова </a:t>
          </a:r>
          <a:endParaRPr lang="en-US" sz="1100" kern="1200"/>
        </a:p>
      </dsp:txBody>
      <dsp:txXfrm>
        <a:off x="1443084" y="1317488"/>
        <a:ext cx="1269914" cy="981297"/>
      </dsp:txXfrm>
    </dsp:sp>
    <dsp:sp modelId="{29C78206-D0C2-44B6-BFBC-B2F5E83D42B0}">
      <dsp:nvSpPr>
        <dsp:cNvPr id="0" name=""/>
        <dsp:cNvSpPr/>
      </dsp:nvSpPr>
      <dsp:spPr>
        <a:xfrm>
          <a:off x="290206" y="454685"/>
          <a:ext cx="5449087" cy="5449087"/>
        </a:xfrm>
        <a:prstGeom prst="circularArrow">
          <a:avLst>
            <a:gd name="adj1" fmla="val 5085"/>
            <a:gd name="adj2" fmla="val 327528"/>
            <a:gd name="adj3" fmla="val 19472472"/>
            <a:gd name="adj4" fmla="val 16200251"/>
            <a:gd name="adj5" fmla="val 5932"/>
          </a:avLst>
        </a:prstGeom>
        <a:gradFill rotWithShape="0">
          <a:gsLst>
            <a:gs pos="0">
              <a:schemeClr val="accent3">
                <a:tint val="6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tint val="6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tint val="6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8EE79612-90AD-4F9F-979A-0D4115D7C8D4}">
      <dsp:nvSpPr>
        <dsp:cNvPr id="0" name=""/>
        <dsp:cNvSpPr/>
      </dsp:nvSpPr>
      <dsp:spPr>
        <a:xfrm>
          <a:off x="276895" y="497816"/>
          <a:ext cx="5449087" cy="5449087"/>
        </a:xfrm>
        <a:prstGeom prst="circularArrow">
          <a:avLst>
            <a:gd name="adj1" fmla="val 5085"/>
            <a:gd name="adj2" fmla="val 327528"/>
            <a:gd name="adj3" fmla="val 1472472"/>
            <a:gd name="adj4" fmla="val 19800000"/>
            <a:gd name="adj5" fmla="val 5932"/>
          </a:avLst>
        </a:prstGeom>
        <a:gradFill rotWithShape="0">
          <a:gsLst>
            <a:gs pos="0">
              <a:schemeClr val="accent3">
                <a:tint val="6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tint val="6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tint val="6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6A452322-2C63-4FE3-8773-2490BADF613A}">
      <dsp:nvSpPr>
        <dsp:cNvPr id="0" name=""/>
        <dsp:cNvSpPr/>
      </dsp:nvSpPr>
      <dsp:spPr>
        <a:xfrm>
          <a:off x="219171" y="597677"/>
          <a:ext cx="5449087" cy="5449087"/>
        </a:xfrm>
        <a:prstGeom prst="circularArrow">
          <a:avLst>
            <a:gd name="adj1" fmla="val 5085"/>
            <a:gd name="adj2" fmla="val 327528"/>
            <a:gd name="adj3" fmla="val 5072221"/>
            <a:gd name="adj4" fmla="val 1800000"/>
            <a:gd name="adj5" fmla="val 5932"/>
          </a:avLst>
        </a:prstGeom>
        <a:gradFill rotWithShape="0">
          <a:gsLst>
            <a:gs pos="0">
              <a:schemeClr val="accent3">
                <a:tint val="6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tint val="6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tint val="6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B1426396-A1E1-4320-82BB-7D3156A8A42D}">
      <dsp:nvSpPr>
        <dsp:cNvPr id="0" name=""/>
        <dsp:cNvSpPr/>
      </dsp:nvSpPr>
      <dsp:spPr>
        <a:xfrm>
          <a:off x="104079" y="597677"/>
          <a:ext cx="5449087" cy="5449087"/>
        </a:xfrm>
        <a:prstGeom prst="circularArrow">
          <a:avLst>
            <a:gd name="adj1" fmla="val 5085"/>
            <a:gd name="adj2" fmla="val 327528"/>
            <a:gd name="adj3" fmla="val 8672472"/>
            <a:gd name="adj4" fmla="val 5400251"/>
            <a:gd name="adj5" fmla="val 5932"/>
          </a:avLst>
        </a:prstGeom>
        <a:gradFill rotWithShape="0">
          <a:gsLst>
            <a:gs pos="0">
              <a:schemeClr val="accent3">
                <a:tint val="6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tint val="6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tint val="6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9DAF4C9D-FC42-4823-A107-27726A5CE7FE}">
      <dsp:nvSpPr>
        <dsp:cNvPr id="0" name=""/>
        <dsp:cNvSpPr/>
      </dsp:nvSpPr>
      <dsp:spPr>
        <a:xfrm>
          <a:off x="46355" y="497816"/>
          <a:ext cx="5449087" cy="5449087"/>
        </a:xfrm>
        <a:prstGeom prst="circularArrow">
          <a:avLst>
            <a:gd name="adj1" fmla="val 5085"/>
            <a:gd name="adj2" fmla="val 327528"/>
            <a:gd name="adj3" fmla="val 12272472"/>
            <a:gd name="adj4" fmla="val 9000000"/>
            <a:gd name="adj5" fmla="val 5932"/>
          </a:avLst>
        </a:prstGeom>
        <a:gradFill rotWithShape="0">
          <a:gsLst>
            <a:gs pos="0">
              <a:schemeClr val="accent3">
                <a:tint val="6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tint val="6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tint val="6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DC40A6BC-DEEC-4B5E-9526-56E8BBF15359}">
      <dsp:nvSpPr>
        <dsp:cNvPr id="0" name=""/>
        <dsp:cNvSpPr/>
      </dsp:nvSpPr>
      <dsp:spPr>
        <a:xfrm>
          <a:off x="104079" y="397955"/>
          <a:ext cx="5449087" cy="5449087"/>
        </a:xfrm>
        <a:prstGeom prst="circularArrow">
          <a:avLst>
            <a:gd name="adj1" fmla="val 5085"/>
            <a:gd name="adj2" fmla="val 327528"/>
            <a:gd name="adj3" fmla="val 15872221"/>
            <a:gd name="adj4" fmla="val 12600000"/>
            <a:gd name="adj5" fmla="val 5932"/>
          </a:avLst>
        </a:prstGeom>
        <a:gradFill rotWithShape="0">
          <a:gsLst>
            <a:gs pos="0">
              <a:schemeClr val="accent3">
                <a:tint val="6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tint val="6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tint val="6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9D24AF8-3D5A-4738-AA06-F21CD79BFCC5}">
      <dsp:nvSpPr>
        <dsp:cNvPr id="0" name=""/>
        <dsp:cNvSpPr/>
      </dsp:nvSpPr>
      <dsp:spPr>
        <a:xfrm>
          <a:off x="0" y="54167"/>
          <a:ext cx="4701779" cy="1032854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marL="0" lvl="0" indent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600" kern="1200"/>
            <a:t>Познавательный мотив</a:t>
          </a:r>
          <a:endParaRPr lang="en-US" sz="2600" kern="1200"/>
        </a:p>
      </dsp:txBody>
      <dsp:txXfrm>
        <a:off x="50420" y="104587"/>
        <a:ext cx="4600939" cy="932014"/>
      </dsp:txXfrm>
    </dsp:sp>
    <dsp:sp modelId="{132CCC8E-9A15-420C-B6B8-D96202006D85}">
      <dsp:nvSpPr>
        <dsp:cNvPr id="0" name=""/>
        <dsp:cNvSpPr/>
      </dsp:nvSpPr>
      <dsp:spPr>
        <a:xfrm>
          <a:off x="0" y="1161901"/>
          <a:ext cx="4701779" cy="1032854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marL="0" lvl="0" indent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600" kern="1200"/>
            <a:t>Перспективный мотив</a:t>
          </a:r>
          <a:endParaRPr lang="en-US" sz="2600" kern="1200"/>
        </a:p>
      </dsp:txBody>
      <dsp:txXfrm>
        <a:off x="50420" y="1212321"/>
        <a:ext cx="4600939" cy="932014"/>
      </dsp:txXfrm>
    </dsp:sp>
    <dsp:sp modelId="{1F05B1A1-BA08-48E4-A540-AF96999CDEE6}">
      <dsp:nvSpPr>
        <dsp:cNvPr id="0" name=""/>
        <dsp:cNvSpPr/>
      </dsp:nvSpPr>
      <dsp:spPr>
        <a:xfrm>
          <a:off x="0" y="2269635"/>
          <a:ext cx="4701779" cy="1032854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marL="0" lvl="0" indent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600" kern="1200"/>
            <a:t>Мотив личностного роста</a:t>
          </a:r>
          <a:endParaRPr lang="en-US" sz="2600" kern="1200"/>
        </a:p>
      </dsp:txBody>
      <dsp:txXfrm>
        <a:off x="50420" y="2320055"/>
        <a:ext cx="4600939" cy="932014"/>
      </dsp:txXfrm>
    </dsp:sp>
    <dsp:sp modelId="{1C1CCA42-B62F-446C-A0D0-606EA31BD316}">
      <dsp:nvSpPr>
        <dsp:cNvPr id="0" name=""/>
        <dsp:cNvSpPr/>
      </dsp:nvSpPr>
      <dsp:spPr>
        <a:xfrm>
          <a:off x="0" y="3377369"/>
          <a:ext cx="4701779" cy="1032854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marL="0" lvl="0" indent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600" kern="1200"/>
            <a:t>Деятельностный мотив</a:t>
          </a:r>
          <a:endParaRPr lang="en-US" sz="2600" kern="1200"/>
        </a:p>
      </dsp:txBody>
      <dsp:txXfrm>
        <a:off x="50420" y="3427789"/>
        <a:ext cx="4600939" cy="932014"/>
      </dsp:txXfrm>
    </dsp:sp>
    <dsp:sp modelId="{C3CD167C-A6B6-4D6F-84C9-2B6822F5DFE0}">
      <dsp:nvSpPr>
        <dsp:cNvPr id="0" name=""/>
        <dsp:cNvSpPr/>
      </dsp:nvSpPr>
      <dsp:spPr>
        <a:xfrm>
          <a:off x="0" y="4485103"/>
          <a:ext cx="4701779" cy="1032854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marL="0" lvl="0" indent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600" kern="1200"/>
            <a:t>Мотив общения со сверстниками </a:t>
          </a:r>
          <a:endParaRPr lang="en-US" sz="2600" kern="1200"/>
        </a:p>
      </dsp:txBody>
      <dsp:txXfrm>
        <a:off x="50420" y="4535523"/>
        <a:ext cx="4600939" cy="932014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305D25A-5A80-4F43-9B5F-050F4588E6BB}">
      <dsp:nvSpPr>
        <dsp:cNvPr id="0" name=""/>
        <dsp:cNvSpPr/>
      </dsp:nvSpPr>
      <dsp:spPr>
        <a:xfrm>
          <a:off x="1256951" y="654125"/>
          <a:ext cx="4451520" cy="4451520"/>
        </a:xfrm>
        <a:prstGeom prst="blockArc">
          <a:avLst>
            <a:gd name="adj1" fmla="val 10842793"/>
            <a:gd name="adj2" fmla="val 17417689"/>
            <a:gd name="adj3" fmla="val 4637"/>
          </a:avLst>
        </a:prstGeom>
        <a:solidFill>
          <a:schemeClr val="accent5">
            <a:hueOff val="-6758543"/>
            <a:satOff val="-17419"/>
            <a:lumOff val="-11765"/>
            <a:alphaOff val="0"/>
          </a:schemeClr>
        </a:soli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FFBEDEBA-648C-4405-8531-EA6028FD2CF2}">
      <dsp:nvSpPr>
        <dsp:cNvPr id="0" name=""/>
        <dsp:cNvSpPr/>
      </dsp:nvSpPr>
      <dsp:spPr>
        <a:xfrm>
          <a:off x="1254173" y="740222"/>
          <a:ext cx="4451520" cy="4451520"/>
        </a:xfrm>
        <a:prstGeom prst="blockArc">
          <a:avLst>
            <a:gd name="adj1" fmla="val 4272807"/>
            <a:gd name="adj2" fmla="val 10979007"/>
            <a:gd name="adj3" fmla="val 4637"/>
          </a:avLst>
        </a:prstGeom>
        <a:solidFill>
          <a:schemeClr val="accent5">
            <a:hueOff val="-4505695"/>
            <a:satOff val="-11613"/>
            <a:lumOff val="-7843"/>
            <a:alphaOff val="0"/>
          </a:schemeClr>
        </a:soli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98399D70-12F7-41A1-89DD-15774C098F1C}">
      <dsp:nvSpPr>
        <dsp:cNvPr id="0" name=""/>
        <dsp:cNvSpPr/>
      </dsp:nvSpPr>
      <dsp:spPr>
        <a:xfrm>
          <a:off x="2437240" y="678699"/>
          <a:ext cx="4451520" cy="4451520"/>
        </a:xfrm>
        <a:prstGeom prst="blockArc">
          <a:avLst>
            <a:gd name="adj1" fmla="val 46168"/>
            <a:gd name="adj2" fmla="val 6169971"/>
            <a:gd name="adj3" fmla="val 4637"/>
          </a:avLst>
        </a:prstGeom>
        <a:solidFill>
          <a:schemeClr val="accent5">
            <a:hueOff val="-2252848"/>
            <a:satOff val="-5806"/>
            <a:lumOff val="-3922"/>
            <a:alphaOff val="0"/>
          </a:schemeClr>
        </a:soli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727E65CC-17E4-4481-BA36-A866DA787134}">
      <dsp:nvSpPr>
        <dsp:cNvPr id="0" name=""/>
        <dsp:cNvSpPr/>
      </dsp:nvSpPr>
      <dsp:spPr>
        <a:xfrm>
          <a:off x="2437394" y="746886"/>
          <a:ext cx="4451520" cy="4451520"/>
        </a:xfrm>
        <a:prstGeom prst="blockArc">
          <a:avLst>
            <a:gd name="adj1" fmla="val 15521486"/>
            <a:gd name="adj2" fmla="val 21538348"/>
            <a:gd name="adj3" fmla="val 4637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28B81F85-3539-4A65-904B-23EF4713A6FB}">
      <dsp:nvSpPr>
        <dsp:cNvPr id="0" name=""/>
        <dsp:cNvSpPr/>
      </dsp:nvSpPr>
      <dsp:spPr>
        <a:xfrm>
          <a:off x="2548828" y="1921762"/>
          <a:ext cx="3166215" cy="2047912"/>
        </a:xfrm>
        <a:prstGeom prst="ellipse">
          <a:avLst/>
        </a:prstGeom>
        <a:solidFill>
          <a:schemeClr val="accent1"/>
        </a:solidFill>
        <a:ln w="12700" cap="flat" cmpd="sng" algn="ctr">
          <a:solidFill>
            <a:schemeClr val="accent1">
              <a:shade val="5000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/>
      </dsp:spPr>
      <dsp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400" b="1" kern="1200" dirty="0">
              <a:solidFill>
                <a:schemeClr val="tx1"/>
              </a:solidFill>
            </a:rPr>
            <a:t> Звуковой аналитико-синтетический метод</a:t>
          </a:r>
        </a:p>
      </dsp:txBody>
      <dsp:txXfrm>
        <a:off x="3012509" y="2221672"/>
        <a:ext cx="2238853" cy="1448092"/>
      </dsp:txXfrm>
    </dsp:sp>
    <dsp:sp modelId="{0BEAE0D9-5381-4F1C-9DA5-FB6B1C16D112}">
      <dsp:nvSpPr>
        <dsp:cNvPr id="0" name=""/>
        <dsp:cNvSpPr/>
      </dsp:nvSpPr>
      <dsp:spPr>
        <a:xfrm>
          <a:off x="3000398" y="-4775"/>
          <a:ext cx="2472839" cy="1690959"/>
        </a:xfrm>
        <a:prstGeom prst="ellipse">
          <a:avLst/>
        </a:prstGeom>
        <a:solidFill>
          <a:schemeClr val="accent1">
            <a:lumMod val="60000"/>
            <a:lumOff val="40000"/>
          </a:schemeClr>
        </a:soli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000" b="1" kern="1200">
              <a:solidFill>
                <a:schemeClr val="tx1"/>
              </a:solidFill>
            </a:rPr>
            <a:t>1. Знакомство со звуковой системой языка</a:t>
          </a:r>
          <a:endParaRPr lang="ru-RU" sz="2000" b="1" kern="1200" dirty="0">
            <a:solidFill>
              <a:schemeClr val="tx1"/>
            </a:solidFill>
          </a:endParaRPr>
        </a:p>
      </dsp:txBody>
      <dsp:txXfrm>
        <a:off x="3362537" y="242860"/>
        <a:ext cx="1748561" cy="1195689"/>
      </dsp:txXfrm>
    </dsp:sp>
    <dsp:sp modelId="{CC1FF5E1-5016-4605-89EA-025278DB22E6}">
      <dsp:nvSpPr>
        <dsp:cNvPr id="0" name=""/>
        <dsp:cNvSpPr/>
      </dsp:nvSpPr>
      <dsp:spPr>
        <a:xfrm>
          <a:off x="5715048" y="2136050"/>
          <a:ext cx="2243817" cy="1595213"/>
        </a:xfrm>
        <a:prstGeom prst="ellipse">
          <a:avLst/>
        </a:prstGeom>
        <a:solidFill>
          <a:schemeClr val="accent1">
            <a:lumMod val="40000"/>
            <a:lumOff val="60000"/>
          </a:schemeClr>
        </a:soli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000" b="1" kern="1200" dirty="0">
              <a:solidFill>
                <a:schemeClr val="tx1"/>
              </a:solidFill>
            </a:rPr>
            <a:t>2. Обучение звуковому анализу и синтезу</a:t>
          </a:r>
        </a:p>
      </dsp:txBody>
      <dsp:txXfrm>
        <a:off x="6043647" y="2369664"/>
        <a:ext cx="1586619" cy="1127985"/>
      </dsp:txXfrm>
    </dsp:sp>
    <dsp:sp modelId="{03CFBE7B-EFD7-469F-8AF2-253A055EDDDA}">
      <dsp:nvSpPr>
        <dsp:cNvPr id="0" name=""/>
        <dsp:cNvSpPr/>
      </dsp:nvSpPr>
      <dsp:spPr>
        <a:xfrm>
          <a:off x="3131779" y="4422063"/>
          <a:ext cx="2096650" cy="1204487"/>
        </a:xfrm>
        <a:prstGeom prst="ellipse">
          <a:avLst/>
        </a:prstGeom>
        <a:solidFill>
          <a:schemeClr val="accent6">
            <a:lumMod val="40000"/>
            <a:lumOff val="60000"/>
          </a:schemeClr>
        </a:soli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000" b="1" kern="1200">
              <a:solidFill>
                <a:schemeClr val="tx1"/>
              </a:solidFill>
            </a:rPr>
            <a:t>3. Знакомство с буквами</a:t>
          </a:r>
          <a:endParaRPr lang="ru-RU" sz="2000" b="1" kern="1200" dirty="0">
            <a:solidFill>
              <a:schemeClr val="tx1"/>
            </a:solidFill>
          </a:endParaRPr>
        </a:p>
      </dsp:txBody>
      <dsp:txXfrm>
        <a:off x="3438826" y="4598456"/>
        <a:ext cx="1482556" cy="851701"/>
      </dsp:txXfrm>
    </dsp:sp>
    <dsp:sp modelId="{B6E902BA-11BD-4EF4-9BF1-B1364EF1F0F2}">
      <dsp:nvSpPr>
        <dsp:cNvPr id="0" name=""/>
        <dsp:cNvSpPr/>
      </dsp:nvSpPr>
      <dsp:spPr>
        <a:xfrm>
          <a:off x="0" y="1919431"/>
          <a:ext cx="2617455" cy="1866782"/>
        </a:xfrm>
        <a:prstGeom prst="ellipse">
          <a:avLst/>
        </a:prstGeom>
        <a:solidFill>
          <a:schemeClr val="accent6">
            <a:lumMod val="60000"/>
            <a:lumOff val="40000"/>
          </a:schemeClr>
        </a:soli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000" b="1" kern="1200">
              <a:solidFill>
                <a:schemeClr val="tx1"/>
              </a:solidFill>
            </a:rPr>
            <a:t>4.Чтение и печатание  букв, слогов, слов, предложений</a:t>
          </a:r>
          <a:endParaRPr lang="ru-RU" sz="2000" b="1" kern="1200" dirty="0">
            <a:solidFill>
              <a:schemeClr val="tx1"/>
            </a:solidFill>
          </a:endParaRPr>
        </a:p>
      </dsp:txBody>
      <dsp:txXfrm>
        <a:off x="383317" y="2192815"/>
        <a:ext cx="1850821" cy="1320014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BA7961C-D07F-43A8-A5F3-71E109C16D8F}">
      <dsp:nvSpPr>
        <dsp:cNvPr id="0" name=""/>
        <dsp:cNvSpPr/>
      </dsp:nvSpPr>
      <dsp:spPr>
        <a:xfrm>
          <a:off x="442" y="1709954"/>
          <a:ext cx="1793072" cy="2151686"/>
        </a:xfrm>
        <a:prstGeom prst="rect">
          <a:avLst/>
        </a:prstGeom>
        <a:gradFill rotWithShape="0">
          <a:gsLst>
            <a:gs pos="0">
              <a:schemeClr val="accent1">
                <a:shade val="8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shade val="8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shade val="8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7116" tIns="0" rIns="177116" bIns="330200" numCol="1" spcCol="1270" anchor="t" anchorCtr="0">
          <a:noAutofit/>
        </a:bodyPr>
        <a:lstStyle/>
        <a:p>
          <a:pPr marL="0" lvl="0" indent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100" kern="1200"/>
            <a:t>Развитие  фонематического слуха. </a:t>
          </a:r>
          <a:r>
            <a:rPr lang="ru-RU" sz="1100" b="1" kern="1200"/>
            <a:t>(Фонематический слух -  </a:t>
          </a:r>
          <a:r>
            <a:rPr lang="ru-RU" sz="1100" kern="1200"/>
            <a:t>способность слышать, узнавать и различать фонемы родного языка).</a:t>
          </a:r>
          <a:endParaRPr lang="en-US" sz="1100" kern="1200"/>
        </a:p>
      </dsp:txBody>
      <dsp:txXfrm>
        <a:off x="442" y="2570628"/>
        <a:ext cx="1793072" cy="1291012"/>
      </dsp:txXfrm>
    </dsp:sp>
    <dsp:sp modelId="{D36EAACB-E5C5-470D-9D3C-77C04C9B48AF}">
      <dsp:nvSpPr>
        <dsp:cNvPr id="0" name=""/>
        <dsp:cNvSpPr/>
      </dsp:nvSpPr>
      <dsp:spPr>
        <a:xfrm>
          <a:off x="442" y="1709954"/>
          <a:ext cx="1793072" cy="860674"/>
        </a:xfrm>
        <a:prstGeom prst="rect">
          <a:avLst/>
        </a:prstGeom>
        <a:noFill/>
        <a:ln w="6350" cap="flat" cmpd="sng" algn="ctr">
          <a:noFill/>
          <a:prstDash val="solid"/>
          <a:miter lim="800000"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  <a:sp3d/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7116" tIns="165100" rIns="177116" bIns="165100" numCol="1" spcCol="1270" anchor="ctr" anchorCtr="0">
          <a:noAutofit/>
        </a:bodyPr>
        <a:lstStyle/>
        <a:p>
          <a:pPr marL="0" lvl="0" indent="0" algn="l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800" kern="1200"/>
            <a:t>01</a:t>
          </a:r>
        </a:p>
      </dsp:txBody>
      <dsp:txXfrm>
        <a:off x="442" y="1709954"/>
        <a:ext cx="1793072" cy="860674"/>
      </dsp:txXfrm>
    </dsp:sp>
    <dsp:sp modelId="{517B995C-4E37-4AE9-931D-807E993B7AD0}">
      <dsp:nvSpPr>
        <dsp:cNvPr id="0" name=""/>
        <dsp:cNvSpPr/>
      </dsp:nvSpPr>
      <dsp:spPr>
        <a:xfrm>
          <a:off x="1936960" y="1709954"/>
          <a:ext cx="1793072" cy="2151686"/>
        </a:xfrm>
        <a:prstGeom prst="rect">
          <a:avLst/>
        </a:prstGeom>
        <a:gradFill rotWithShape="0">
          <a:gsLst>
            <a:gs pos="0">
              <a:schemeClr val="accent1">
                <a:shade val="80000"/>
                <a:hueOff val="174641"/>
                <a:satOff val="-3128"/>
                <a:lumOff val="13293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shade val="80000"/>
                <a:hueOff val="174641"/>
                <a:satOff val="-3128"/>
                <a:lumOff val="13293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shade val="80000"/>
                <a:hueOff val="174641"/>
                <a:satOff val="-3128"/>
                <a:lumOff val="13293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accent1">
              <a:shade val="80000"/>
              <a:hueOff val="174641"/>
              <a:satOff val="-3128"/>
              <a:lumOff val="13293"/>
              <a:alphaOff val="0"/>
            </a:schemeClr>
          </a:solidFill>
          <a:prstDash val="solid"/>
          <a:miter lim="800000"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7116" tIns="0" rIns="177116" bIns="330200" numCol="1" spcCol="1270" anchor="t" anchorCtr="0">
          <a:noAutofit/>
        </a:bodyPr>
        <a:lstStyle/>
        <a:p>
          <a:pPr marL="0" lvl="0" indent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100" kern="1200"/>
            <a:t>Формирование элементарных навыков звукового анализа и синтеза.</a:t>
          </a:r>
          <a:endParaRPr lang="en-US" sz="1100" kern="1200"/>
        </a:p>
      </dsp:txBody>
      <dsp:txXfrm>
        <a:off x="1936960" y="2570628"/>
        <a:ext cx="1793072" cy="1291012"/>
      </dsp:txXfrm>
    </dsp:sp>
    <dsp:sp modelId="{FC69EEE3-4E89-47CE-956E-501D8ADE3EF8}">
      <dsp:nvSpPr>
        <dsp:cNvPr id="0" name=""/>
        <dsp:cNvSpPr/>
      </dsp:nvSpPr>
      <dsp:spPr>
        <a:xfrm>
          <a:off x="1936960" y="1709954"/>
          <a:ext cx="1793072" cy="860674"/>
        </a:xfrm>
        <a:prstGeom prst="rect">
          <a:avLst/>
        </a:prstGeom>
        <a:noFill/>
        <a:ln w="6350" cap="flat" cmpd="sng" algn="ctr">
          <a:noFill/>
          <a:prstDash val="solid"/>
          <a:miter lim="800000"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  <a:sp3d/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7116" tIns="165100" rIns="177116" bIns="165100" numCol="1" spcCol="1270" anchor="ctr" anchorCtr="0">
          <a:noAutofit/>
        </a:bodyPr>
        <a:lstStyle/>
        <a:p>
          <a:pPr marL="0" lvl="0" indent="0" algn="l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800" kern="1200"/>
            <a:t>02</a:t>
          </a:r>
        </a:p>
      </dsp:txBody>
      <dsp:txXfrm>
        <a:off x="1936960" y="1709954"/>
        <a:ext cx="1793072" cy="860674"/>
      </dsp:txXfrm>
    </dsp:sp>
    <dsp:sp modelId="{F3AEEB99-8578-4E71-AF9A-9743DE85E9FD}">
      <dsp:nvSpPr>
        <dsp:cNvPr id="0" name=""/>
        <dsp:cNvSpPr/>
      </dsp:nvSpPr>
      <dsp:spPr>
        <a:xfrm>
          <a:off x="3873478" y="1709954"/>
          <a:ext cx="1793072" cy="2151686"/>
        </a:xfrm>
        <a:prstGeom prst="rect">
          <a:avLst/>
        </a:prstGeom>
        <a:gradFill rotWithShape="0">
          <a:gsLst>
            <a:gs pos="0">
              <a:schemeClr val="accent1">
                <a:shade val="80000"/>
                <a:hueOff val="349283"/>
                <a:satOff val="-6256"/>
                <a:lumOff val="26585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shade val="80000"/>
                <a:hueOff val="349283"/>
                <a:satOff val="-6256"/>
                <a:lumOff val="26585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shade val="80000"/>
                <a:hueOff val="349283"/>
                <a:satOff val="-6256"/>
                <a:lumOff val="26585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accent1">
              <a:shade val="80000"/>
              <a:hueOff val="349283"/>
              <a:satOff val="-6256"/>
              <a:lumOff val="26585"/>
              <a:alphaOff val="0"/>
            </a:schemeClr>
          </a:solidFill>
          <a:prstDash val="solid"/>
          <a:miter lim="800000"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7116" tIns="0" rIns="177116" bIns="330200" numCol="1" spcCol="1270" anchor="t" anchorCtr="0">
          <a:noAutofit/>
        </a:bodyPr>
        <a:lstStyle/>
        <a:p>
          <a:pPr marL="0" lvl="0" indent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100" kern="1200"/>
            <a:t>Исправление недостатков звукопроизношения.</a:t>
          </a:r>
          <a:endParaRPr lang="en-US" sz="1100" kern="1200"/>
        </a:p>
      </dsp:txBody>
      <dsp:txXfrm>
        <a:off x="3873478" y="2570628"/>
        <a:ext cx="1793072" cy="1291012"/>
      </dsp:txXfrm>
    </dsp:sp>
    <dsp:sp modelId="{93AEA837-0739-42A1-8FE0-9E1BB47460FC}">
      <dsp:nvSpPr>
        <dsp:cNvPr id="0" name=""/>
        <dsp:cNvSpPr/>
      </dsp:nvSpPr>
      <dsp:spPr>
        <a:xfrm>
          <a:off x="3873478" y="1709954"/>
          <a:ext cx="1793072" cy="860674"/>
        </a:xfrm>
        <a:prstGeom prst="rect">
          <a:avLst/>
        </a:prstGeom>
        <a:noFill/>
        <a:ln w="6350" cap="flat" cmpd="sng" algn="ctr">
          <a:noFill/>
          <a:prstDash val="solid"/>
          <a:miter lim="800000"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  <a:sp3d/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7116" tIns="165100" rIns="177116" bIns="165100" numCol="1" spcCol="1270" anchor="ctr" anchorCtr="0">
          <a:noAutofit/>
        </a:bodyPr>
        <a:lstStyle/>
        <a:p>
          <a:pPr marL="0" lvl="0" indent="0" algn="l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800" kern="1200"/>
            <a:t>03</a:t>
          </a:r>
        </a:p>
      </dsp:txBody>
      <dsp:txXfrm>
        <a:off x="3873478" y="1709954"/>
        <a:ext cx="1793072" cy="860674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79EADE4-9EB8-43A6-A455-4D9949A30D0C}">
      <dsp:nvSpPr>
        <dsp:cNvPr id="0" name=""/>
        <dsp:cNvSpPr/>
      </dsp:nvSpPr>
      <dsp:spPr>
        <a:xfrm>
          <a:off x="0" y="0"/>
          <a:ext cx="4816944" cy="202241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shade val="8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shade val="8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shade val="8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300" kern="1200"/>
            <a:t>1) Знакомство со звуком «С» (артикуляция,  характеристика)</a:t>
          </a:r>
          <a:endParaRPr lang="en-US" sz="1300" kern="1200"/>
        </a:p>
      </dsp:txBody>
      <dsp:txXfrm>
        <a:off x="59234" y="59234"/>
        <a:ext cx="2634607" cy="1903942"/>
      </dsp:txXfrm>
    </dsp:sp>
    <dsp:sp modelId="{B4672050-DCF2-4F7C-B6FB-B60DA8C37FFC}">
      <dsp:nvSpPr>
        <dsp:cNvPr id="0" name=""/>
        <dsp:cNvSpPr/>
      </dsp:nvSpPr>
      <dsp:spPr>
        <a:xfrm>
          <a:off x="425024" y="2359478"/>
          <a:ext cx="4816944" cy="202241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shade val="80000"/>
                <a:hueOff val="135632"/>
                <a:satOff val="2588"/>
                <a:lumOff val="11428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shade val="80000"/>
                <a:hueOff val="135632"/>
                <a:satOff val="2588"/>
                <a:lumOff val="11428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shade val="80000"/>
                <a:hueOff val="135632"/>
                <a:satOff val="2588"/>
                <a:lumOff val="11428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300" kern="1200"/>
            <a:t>2) Распознавание звука  на слух : среди других звуков, в слогах, в словах.</a:t>
          </a:r>
          <a:endParaRPr lang="en-US" sz="1300" kern="1200"/>
        </a:p>
      </dsp:txBody>
      <dsp:txXfrm>
        <a:off x="484258" y="2418712"/>
        <a:ext cx="2958885" cy="1903942"/>
      </dsp:txXfrm>
    </dsp:sp>
    <dsp:sp modelId="{028B196D-AB29-4C3D-AE8F-A0724574503F}">
      <dsp:nvSpPr>
        <dsp:cNvPr id="0" name=""/>
        <dsp:cNvSpPr/>
      </dsp:nvSpPr>
      <dsp:spPr>
        <a:xfrm>
          <a:off x="850049" y="4718957"/>
          <a:ext cx="4816944" cy="202241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shade val="80000"/>
                <a:hueOff val="271263"/>
                <a:satOff val="5175"/>
                <a:lumOff val="22855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shade val="80000"/>
                <a:hueOff val="271263"/>
                <a:satOff val="5175"/>
                <a:lumOff val="22855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shade val="80000"/>
                <a:hueOff val="271263"/>
                <a:satOff val="5175"/>
                <a:lumOff val="22855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300" kern="1200"/>
            <a:t>3) Введение образа  буквы «С» и его закрепление.</a:t>
          </a:r>
          <a:endParaRPr lang="en-US" sz="1300" kern="1200"/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1000" kern="1200"/>
            <a:t>на что похожа буква</a:t>
          </a:r>
          <a:endParaRPr lang="en-US" sz="1000" kern="1200"/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1000" kern="1200"/>
            <a:t>выкладывание из спичек, счётных палочек, и др.</a:t>
          </a:r>
          <a:endParaRPr lang="en-US" sz="1000" kern="1200"/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1000" kern="1200"/>
            <a:t>прорисовывание буквы указательным пальцем в воздухе, на столе</a:t>
          </a:r>
          <a:endParaRPr lang="en-US" sz="1000" kern="1200"/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1000" kern="1200"/>
            <a:t>трансформация буквы</a:t>
          </a:r>
          <a:endParaRPr lang="en-US" sz="1000" kern="1200"/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1000" kern="1200"/>
            <a:t>узнавание буквы в разных геометрических фигурах</a:t>
          </a:r>
          <a:endParaRPr lang="en-US" sz="1000" kern="1200"/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1000" kern="1200"/>
            <a:t>узнавание  буквы в разных положениях</a:t>
          </a:r>
          <a:endParaRPr lang="en-US" sz="1000" kern="1200"/>
        </a:p>
      </dsp:txBody>
      <dsp:txXfrm>
        <a:off x="909283" y="4778191"/>
        <a:ext cx="2958885" cy="1903942"/>
      </dsp:txXfrm>
    </dsp:sp>
    <dsp:sp modelId="{607A1D15-9A29-4D76-9027-B1C69E2E8F6F}">
      <dsp:nvSpPr>
        <dsp:cNvPr id="0" name=""/>
        <dsp:cNvSpPr/>
      </dsp:nvSpPr>
      <dsp:spPr>
        <a:xfrm>
          <a:off x="3502378" y="1533661"/>
          <a:ext cx="1314566" cy="1314566"/>
        </a:xfrm>
        <a:prstGeom prst="downArrow">
          <a:avLst>
            <a:gd name="adj1" fmla="val 55000"/>
            <a:gd name="adj2" fmla="val 45000"/>
          </a:avLst>
        </a:prstGeom>
        <a:solidFill>
          <a:schemeClr val="accent5">
            <a:alpha val="90000"/>
            <a:tint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5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3600" kern="1200"/>
        </a:p>
      </dsp:txBody>
      <dsp:txXfrm>
        <a:off x="3798155" y="1533661"/>
        <a:ext cx="723012" cy="989211"/>
      </dsp:txXfrm>
    </dsp:sp>
    <dsp:sp modelId="{871CD2C0-E441-45FE-A933-04171C35C823}">
      <dsp:nvSpPr>
        <dsp:cNvPr id="0" name=""/>
        <dsp:cNvSpPr/>
      </dsp:nvSpPr>
      <dsp:spPr>
        <a:xfrm>
          <a:off x="3927402" y="3879657"/>
          <a:ext cx="1314566" cy="1314566"/>
        </a:xfrm>
        <a:prstGeom prst="downArrow">
          <a:avLst>
            <a:gd name="adj1" fmla="val 55000"/>
            <a:gd name="adj2" fmla="val 45000"/>
          </a:avLst>
        </a:prstGeom>
        <a:solidFill>
          <a:schemeClr val="accent5">
            <a:alpha val="90000"/>
            <a:tint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5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3600" kern="1200"/>
        </a:p>
      </dsp:txBody>
      <dsp:txXfrm>
        <a:off x="4223179" y="3879657"/>
        <a:ext cx="723012" cy="989211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EEDC55F-DCC2-4655-A3FA-9CA08167CDF2}">
      <dsp:nvSpPr>
        <dsp:cNvPr id="0" name=""/>
        <dsp:cNvSpPr/>
      </dsp:nvSpPr>
      <dsp:spPr>
        <a:xfrm rot="16200000">
          <a:off x="410768" y="-410768"/>
          <a:ext cx="2786082" cy="3607619"/>
        </a:xfrm>
        <a:prstGeom prst="round1Rect">
          <a:avLst/>
        </a:prstGeom>
        <a:solidFill>
          <a:schemeClr val="accent1"/>
        </a:solidFill>
        <a:ln w="19050" cap="flat" cmpd="sng" algn="ctr">
          <a:solidFill>
            <a:schemeClr val="lt1"/>
          </a:solidFill>
          <a:prstDash val="solid"/>
          <a:miter lim="800000"/>
        </a:ln>
        <a:effectLst/>
        <a:scene3d>
          <a:camera prst="orthographicFront" zoom="95000">
            <a:rot lat="0" lon="0" rev="0"/>
          </a:camera>
          <a:lightRig rig="balanced" dir="t">
            <a:rot lat="0" lon="0" rev="8700000"/>
          </a:lightRig>
        </a:scene3d>
        <a:sp3d extrusionH="381000"/>
      </dsp:spPr>
      <dsp:style>
        <a:lnRef idx="3">
          <a:schemeClr val="lt1"/>
        </a:lnRef>
        <a:fillRef idx="1">
          <a:schemeClr val="accent1"/>
        </a:fillRef>
        <a:effectRef idx="1">
          <a:schemeClr val="accent1"/>
        </a:effectRef>
        <a:fontRef idx="minor">
          <a:schemeClr val="lt1"/>
        </a:fontRef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800" b="1" kern="1200"/>
            <a:t>Уровень звуков</a:t>
          </a:r>
          <a:endParaRPr lang="ru-RU" sz="2800" b="1" kern="1200" dirty="0"/>
        </a:p>
      </dsp:txBody>
      <dsp:txXfrm rot="5400000">
        <a:off x="-1" y="1"/>
        <a:ext cx="3607619" cy="2089561"/>
      </dsp:txXfrm>
    </dsp:sp>
    <dsp:sp modelId="{88484BEE-1547-4EDE-818A-5A441C291DCE}">
      <dsp:nvSpPr>
        <dsp:cNvPr id="0" name=""/>
        <dsp:cNvSpPr/>
      </dsp:nvSpPr>
      <dsp:spPr>
        <a:xfrm>
          <a:off x="3607619" y="0"/>
          <a:ext cx="3607619" cy="2786082"/>
        </a:xfrm>
        <a:prstGeom prst="round1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 zoom="95000">
            <a:rot lat="0" lon="0" rev="0"/>
          </a:camera>
          <a:lightRig rig="balanced" dir="t">
            <a:rot lat="0" lon="0" rev="8700000"/>
          </a:lightRig>
        </a:scene3d>
        <a:sp3d>
          <a:bevelT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800" b="1" kern="1200" dirty="0"/>
            <a:t>Уровень букв</a:t>
          </a:r>
        </a:p>
      </dsp:txBody>
      <dsp:txXfrm>
        <a:off x="3607619" y="0"/>
        <a:ext cx="3607619" cy="2089561"/>
      </dsp:txXfrm>
    </dsp:sp>
    <dsp:sp modelId="{2B21F094-A81E-4AB9-B5A3-8620F5763701}">
      <dsp:nvSpPr>
        <dsp:cNvPr id="0" name=""/>
        <dsp:cNvSpPr/>
      </dsp:nvSpPr>
      <dsp:spPr>
        <a:xfrm rot="10800000">
          <a:off x="0" y="2786082"/>
          <a:ext cx="3607619" cy="2786082"/>
        </a:xfrm>
        <a:prstGeom prst="round1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 zoom="95000">
            <a:rot lat="0" lon="0" rev="0"/>
          </a:camera>
          <a:lightRig rig="balanced" dir="t">
            <a:rot lat="0" lon="0" rev="8700000"/>
          </a:lightRig>
        </a:scene3d>
        <a:sp3d>
          <a:bevelT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800" b="1" kern="1200"/>
            <a:t>Уровень слов</a:t>
          </a:r>
          <a:endParaRPr lang="ru-RU" sz="2800" b="1" kern="1200" dirty="0"/>
        </a:p>
      </dsp:txBody>
      <dsp:txXfrm rot="10800000">
        <a:off x="0" y="3482602"/>
        <a:ext cx="3607619" cy="2089561"/>
      </dsp:txXfrm>
    </dsp:sp>
    <dsp:sp modelId="{CE277D91-7995-4EC1-A6BA-F185AE18ED1B}">
      <dsp:nvSpPr>
        <dsp:cNvPr id="0" name=""/>
        <dsp:cNvSpPr/>
      </dsp:nvSpPr>
      <dsp:spPr>
        <a:xfrm rot="5400000">
          <a:off x="4018387" y="2375313"/>
          <a:ext cx="2786082" cy="3607619"/>
        </a:xfrm>
        <a:prstGeom prst="round1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 zoom="95000">
            <a:rot lat="0" lon="0" rev="0"/>
          </a:camera>
          <a:lightRig rig="balanced" dir="t">
            <a:rot lat="0" lon="0" rev="8700000"/>
          </a:lightRig>
        </a:scene3d>
        <a:sp3d>
          <a:bevelT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800" b="1" kern="1200"/>
            <a:t>Уровень слогов</a:t>
          </a:r>
          <a:endParaRPr lang="ru-RU" sz="2800" b="1" kern="1200" dirty="0"/>
        </a:p>
      </dsp:txBody>
      <dsp:txXfrm rot="-5400000">
        <a:off x="3607618" y="3482602"/>
        <a:ext cx="3607619" cy="2089561"/>
      </dsp:txXfrm>
    </dsp:sp>
    <dsp:sp modelId="{333E04E6-1203-4C3E-BFDB-23FF311FF140}">
      <dsp:nvSpPr>
        <dsp:cNvPr id="0" name=""/>
        <dsp:cNvSpPr/>
      </dsp:nvSpPr>
      <dsp:spPr>
        <a:xfrm>
          <a:off x="1850062" y="1835540"/>
          <a:ext cx="3515112" cy="1901083"/>
        </a:xfrm>
        <a:prstGeom prst="round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 zoom="95000">
            <a:rot lat="0" lon="0" rev="0"/>
          </a:camera>
          <a:lightRig rig="balanced" dir="t">
            <a:rot lat="0" lon="0" rev="8700000"/>
          </a:lightRig>
        </a:scene3d>
        <a:sp3d z="57150"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200" b="1" kern="1200"/>
            <a:t>Коррекционно- развивающие игры и методические приёмы по  обучению дошкольников грамоте</a:t>
          </a:r>
          <a:endParaRPr lang="ru-RU" sz="2200" b="1" kern="1200" dirty="0"/>
        </a:p>
      </dsp:txBody>
      <dsp:txXfrm>
        <a:off x="1942865" y="1928343"/>
        <a:ext cx="3329506" cy="1715477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4B1C04C-2DB0-4244-930B-D0FE92D90C20}">
      <dsp:nvSpPr>
        <dsp:cNvPr id="0" name=""/>
        <dsp:cNvSpPr/>
      </dsp:nvSpPr>
      <dsp:spPr>
        <a:xfrm>
          <a:off x="1175444" y="1713320"/>
          <a:ext cx="940355" cy="70"/>
        </a:xfrm>
        <a:prstGeom prst="rect">
          <a:avLst/>
        </a:prstGeom>
        <a:solidFill>
          <a:schemeClr val="accent6">
            <a:alpha val="90000"/>
            <a:tint val="55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alpha val="90000"/>
              <a:tint val="55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BFC2E43-CF5C-4A5D-BB93-226993281AD7}">
      <dsp:nvSpPr>
        <dsp:cNvPr id="0" name=""/>
        <dsp:cNvSpPr/>
      </dsp:nvSpPr>
      <dsp:spPr>
        <a:xfrm>
          <a:off x="2172221" y="1634365"/>
          <a:ext cx="108140" cy="200169"/>
        </a:xfrm>
        <a:prstGeom prst="chevron">
          <a:avLst>
            <a:gd name="adj" fmla="val 90000"/>
          </a:avLst>
        </a:prstGeom>
        <a:solidFill>
          <a:schemeClr val="accent6">
            <a:alpha val="90000"/>
            <a:tint val="55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alpha val="90000"/>
              <a:tint val="55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8D6D7B5-1F7B-491C-8695-49208970ED41}">
      <dsp:nvSpPr>
        <dsp:cNvPr id="0" name=""/>
        <dsp:cNvSpPr/>
      </dsp:nvSpPr>
      <dsp:spPr>
        <a:xfrm>
          <a:off x="575285" y="1230740"/>
          <a:ext cx="965230" cy="965230"/>
        </a:xfrm>
        <a:prstGeom prst="ellipse">
          <a:avLst/>
        </a:prstGeom>
        <a:solidFill>
          <a:schemeClr val="accent6">
            <a:shade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shade val="5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37456" tIns="37456" rIns="37456" bIns="37456" numCol="1" spcCol="1270" anchor="ctr" anchorCtr="0">
          <a:noAutofit/>
        </a:bodyPr>
        <a:lstStyle/>
        <a:p>
          <a:pPr marL="0" lvl="0" indent="0" algn="ctr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200" kern="1200"/>
            <a:t>1</a:t>
          </a:r>
        </a:p>
      </dsp:txBody>
      <dsp:txXfrm>
        <a:off x="716640" y="1372095"/>
        <a:ext cx="682520" cy="682520"/>
      </dsp:txXfrm>
    </dsp:sp>
    <dsp:sp modelId="{D5201466-B71A-482E-AEB3-12E3158C35C5}">
      <dsp:nvSpPr>
        <dsp:cNvPr id="0" name=""/>
        <dsp:cNvSpPr/>
      </dsp:nvSpPr>
      <dsp:spPr>
        <a:xfrm>
          <a:off x="0" y="2359167"/>
          <a:ext cx="2115800" cy="1965600"/>
        </a:xfrm>
        <a:prstGeom prst="upArrowCallout">
          <a:avLst>
            <a:gd name="adj1" fmla="val 50000"/>
            <a:gd name="adj2" fmla="val 20000"/>
            <a:gd name="adj3" fmla="val 20000"/>
            <a:gd name="adj4" fmla="val 100000"/>
          </a:avLst>
        </a:prstGeom>
        <a:solidFill>
          <a:schemeClr val="accent6">
            <a:alpha val="90000"/>
            <a:tint val="55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alpha val="90000"/>
              <a:tint val="55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6897" tIns="165100" rIns="166897" bIns="165100" numCol="1" spcCol="1270" anchor="t" anchorCtr="0">
          <a:noAutofit/>
        </a:bodyPr>
        <a:lstStyle/>
        <a:p>
          <a:pPr marL="0" lvl="0" indent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100" kern="1200"/>
            <a:t>Фонематического слуха</a:t>
          </a:r>
          <a:endParaRPr lang="en-US" sz="1100" kern="1200"/>
        </a:p>
      </dsp:txBody>
      <dsp:txXfrm>
        <a:off x="0" y="2752287"/>
        <a:ext cx="2115800" cy="1572480"/>
      </dsp:txXfrm>
    </dsp:sp>
    <dsp:sp modelId="{17220CCB-8DEA-465B-A97E-1D2F62414ED8}">
      <dsp:nvSpPr>
        <dsp:cNvPr id="0" name=""/>
        <dsp:cNvSpPr/>
      </dsp:nvSpPr>
      <dsp:spPr>
        <a:xfrm>
          <a:off x="2350889" y="1720426"/>
          <a:ext cx="1057900" cy="72"/>
        </a:xfrm>
        <a:prstGeom prst="rect">
          <a:avLst/>
        </a:prstGeom>
        <a:solidFill>
          <a:schemeClr val="accent6">
            <a:alpha val="90000"/>
            <a:tint val="55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alpha val="90000"/>
              <a:tint val="55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63FF5EE-16FE-4A4E-B833-89E92F4CF962}">
      <dsp:nvSpPr>
        <dsp:cNvPr id="0" name=""/>
        <dsp:cNvSpPr/>
      </dsp:nvSpPr>
      <dsp:spPr>
        <a:xfrm>
          <a:off x="2926174" y="1237847"/>
          <a:ext cx="965230" cy="965230"/>
        </a:xfrm>
        <a:prstGeom prst="ellipse">
          <a:avLst/>
        </a:prstGeom>
        <a:solidFill>
          <a:schemeClr val="accent6">
            <a:shade val="50000"/>
            <a:hueOff val="368424"/>
            <a:satOff val="-16105"/>
            <a:lumOff val="43961"/>
            <a:alphaOff val="0"/>
          </a:schemeClr>
        </a:solidFill>
        <a:ln w="12700" cap="flat" cmpd="sng" algn="ctr">
          <a:solidFill>
            <a:schemeClr val="accent6">
              <a:shade val="50000"/>
              <a:hueOff val="368424"/>
              <a:satOff val="-16105"/>
              <a:lumOff val="43961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37456" tIns="37456" rIns="37456" bIns="37456" numCol="1" spcCol="1270" anchor="ctr" anchorCtr="0">
          <a:noAutofit/>
        </a:bodyPr>
        <a:lstStyle/>
        <a:p>
          <a:pPr marL="0" lvl="0" indent="0" algn="ctr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200" kern="1200"/>
            <a:t>2</a:t>
          </a:r>
        </a:p>
      </dsp:txBody>
      <dsp:txXfrm>
        <a:off x="3067529" y="1379202"/>
        <a:ext cx="682520" cy="682520"/>
      </dsp:txXfrm>
    </dsp:sp>
    <dsp:sp modelId="{D11AE468-C99D-4861-A207-868E07BC5084}">
      <dsp:nvSpPr>
        <dsp:cNvPr id="0" name=""/>
        <dsp:cNvSpPr/>
      </dsp:nvSpPr>
      <dsp:spPr>
        <a:xfrm>
          <a:off x="2350889" y="2375784"/>
          <a:ext cx="2115800" cy="1965600"/>
        </a:xfrm>
        <a:prstGeom prst="upArrowCallout">
          <a:avLst>
            <a:gd name="adj1" fmla="val 50000"/>
            <a:gd name="adj2" fmla="val 20000"/>
            <a:gd name="adj3" fmla="val 20000"/>
            <a:gd name="adj4" fmla="val 100000"/>
          </a:avLst>
        </a:prstGeom>
        <a:solidFill>
          <a:schemeClr val="accent6">
            <a:alpha val="90000"/>
            <a:tint val="55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alpha val="90000"/>
              <a:tint val="55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6897" tIns="165100" rIns="166897" bIns="165100" numCol="1" spcCol="1270" anchor="t" anchorCtr="0">
          <a:noAutofit/>
        </a:bodyPr>
        <a:lstStyle/>
        <a:p>
          <a:pPr marL="0" lvl="0" indent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100" kern="1200"/>
            <a:t>Фонематического восприятия</a:t>
          </a:r>
          <a:endParaRPr lang="en-US" sz="1100" kern="1200"/>
        </a:p>
      </dsp:txBody>
      <dsp:txXfrm>
        <a:off x="2350889" y="2768904"/>
        <a:ext cx="2115800" cy="1572480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C86A680-EC90-41DD-9276-A4DDD8AB47A2}">
      <dsp:nvSpPr>
        <dsp:cNvPr id="0" name=""/>
        <dsp:cNvSpPr/>
      </dsp:nvSpPr>
      <dsp:spPr>
        <a:xfrm>
          <a:off x="3234683" y="1842999"/>
          <a:ext cx="1417332" cy="1417332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4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200" kern="1200">
              <a:latin typeface="Times New Roman" panose="02020603050405020304" pitchFamily="18" charset="0"/>
              <a:cs typeface="Times New Roman" panose="02020603050405020304" pitchFamily="18" charset="0"/>
            </a:rPr>
            <a:t>Развитие фонематического слуха</a:t>
          </a:r>
        </a:p>
      </dsp:txBody>
      <dsp:txXfrm>
        <a:off x="3303871" y="1912187"/>
        <a:ext cx="1278956" cy="1278956"/>
      </dsp:txXfrm>
    </dsp:sp>
    <dsp:sp modelId="{F2C371EE-F856-4B54-A3F8-A284D6F2315B}">
      <dsp:nvSpPr>
        <dsp:cNvPr id="0" name=""/>
        <dsp:cNvSpPr/>
      </dsp:nvSpPr>
      <dsp:spPr>
        <a:xfrm rot="16200000">
          <a:off x="3543138" y="1442787"/>
          <a:ext cx="800423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800423" y="0"/>
              </a:lnTo>
            </a:path>
          </a:pathLst>
        </a:custGeom>
        <a:noFill/>
        <a:ln w="127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FF5707A-85A8-4F30-8D02-F77C6A28769B}">
      <dsp:nvSpPr>
        <dsp:cNvPr id="0" name=""/>
        <dsp:cNvSpPr/>
      </dsp:nvSpPr>
      <dsp:spPr>
        <a:xfrm>
          <a:off x="3468543" y="92963"/>
          <a:ext cx="949612" cy="949612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4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33020" tIns="33020" rIns="33020" bIns="3302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300" b="0" kern="1200">
              <a:latin typeface="Times New Roman" panose="02020603050405020304" pitchFamily="18" charset="0"/>
              <a:cs typeface="Times New Roman" panose="02020603050405020304" pitchFamily="18" charset="0"/>
            </a:rPr>
            <a:t>Хлопни ,если услышишь</a:t>
          </a:r>
        </a:p>
      </dsp:txBody>
      <dsp:txXfrm>
        <a:off x="3514899" y="139319"/>
        <a:ext cx="856900" cy="856900"/>
      </dsp:txXfrm>
    </dsp:sp>
    <dsp:sp modelId="{CE870388-4026-43E0-8003-994BBDF7772E}">
      <dsp:nvSpPr>
        <dsp:cNvPr id="0" name=""/>
        <dsp:cNvSpPr/>
      </dsp:nvSpPr>
      <dsp:spPr>
        <a:xfrm rot="20520000">
          <a:off x="4633918" y="2207144"/>
          <a:ext cx="739519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739519" y="0"/>
              </a:lnTo>
            </a:path>
          </a:pathLst>
        </a:custGeom>
        <a:noFill/>
        <a:ln w="127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28D47EF-7A11-4C57-99EB-0284646D0033}">
      <dsp:nvSpPr>
        <dsp:cNvPr id="0" name=""/>
        <dsp:cNvSpPr/>
      </dsp:nvSpPr>
      <dsp:spPr>
        <a:xfrm>
          <a:off x="5355341" y="1463801"/>
          <a:ext cx="949612" cy="949612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4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200" b="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Верни сбежавший звук</a:t>
          </a:r>
        </a:p>
      </dsp:txBody>
      <dsp:txXfrm>
        <a:off x="5401697" y="1510157"/>
        <a:ext cx="856900" cy="856900"/>
      </dsp:txXfrm>
    </dsp:sp>
    <dsp:sp modelId="{EDFD0ED4-8404-4BCC-BA45-0260CFDA910D}">
      <dsp:nvSpPr>
        <dsp:cNvPr id="0" name=""/>
        <dsp:cNvSpPr/>
      </dsp:nvSpPr>
      <dsp:spPr>
        <a:xfrm rot="3240000">
          <a:off x="4350835" y="3471098"/>
          <a:ext cx="521043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521043" y="0"/>
              </a:lnTo>
            </a:path>
          </a:pathLst>
        </a:custGeom>
        <a:noFill/>
        <a:ln w="127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24B12D9-C1C1-47CC-AB29-D46ECD4A879A}">
      <dsp:nvSpPr>
        <dsp:cNvPr id="0" name=""/>
        <dsp:cNvSpPr/>
      </dsp:nvSpPr>
      <dsp:spPr>
        <a:xfrm>
          <a:off x="4634648" y="3681865"/>
          <a:ext cx="949612" cy="949612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4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600" b="0" kern="1200">
              <a:latin typeface="Times New Roman" panose="02020603050405020304" pitchFamily="18" charset="0"/>
              <a:cs typeface="Times New Roman" panose="02020603050405020304" pitchFamily="18" charset="0"/>
            </a:rPr>
            <a:t>Повтори цепочки звуков</a:t>
          </a:r>
        </a:p>
      </dsp:txBody>
      <dsp:txXfrm>
        <a:off x="4681004" y="3728221"/>
        <a:ext cx="856900" cy="856900"/>
      </dsp:txXfrm>
    </dsp:sp>
    <dsp:sp modelId="{388FC1DA-154D-472D-84DA-969F035905DF}">
      <dsp:nvSpPr>
        <dsp:cNvPr id="0" name=""/>
        <dsp:cNvSpPr/>
      </dsp:nvSpPr>
      <dsp:spPr>
        <a:xfrm rot="7560000">
          <a:off x="3014821" y="3471098"/>
          <a:ext cx="521043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521043" y="0"/>
              </a:lnTo>
            </a:path>
          </a:pathLst>
        </a:custGeom>
        <a:noFill/>
        <a:ln w="127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900013C-017D-43BE-9598-FAE9719B6CCE}">
      <dsp:nvSpPr>
        <dsp:cNvPr id="0" name=""/>
        <dsp:cNvSpPr/>
      </dsp:nvSpPr>
      <dsp:spPr>
        <a:xfrm>
          <a:off x="2302438" y="3681865"/>
          <a:ext cx="949612" cy="949612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4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900" b="0" kern="1200">
              <a:latin typeface="Times New Roman" panose="02020603050405020304" pitchFamily="18" charset="0"/>
              <a:cs typeface="Times New Roman" panose="02020603050405020304" pitchFamily="18" charset="0"/>
            </a:rPr>
            <a:t>Отбор слов с заданным звуком в предложениях, текстах</a:t>
          </a:r>
        </a:p>
      </dsp:txBody>
      <dsp:txXfrm>
        <a:off x="2348794" y="3728221"/>
        <a:ext cx="856900" cy="856900"/>
      </dsp:txXfrm>
    </dsp:sp>
    <dsp:sp modelId="{E56C86B7-64FB-4A9C-9CB2-6F10696C039A}">
      <dsp:nvSpPr>
        <dsp:cNvPr id="0" name=""/>
        <dsp:cNvSpPr/>
      </dsp:nvSpPr>
      <dsp:spPr>
        <a:xfrm rot="11880000">
          <a:off x="2513261" y="2207144"/>
          <a:ext cx="739519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739519" y="0"/>
              </a:lnTo>
            </a:path>
          </a:pathLst>
        </a:custGeom>
        <a:noFill/>
        <a:ln w="127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B2D6870-8590-4A5C-8AC1-FCB01CB68B04}">
      <dsp:nvSpPr>
        <dsp:cNvPr id="0" name=""/>
        <dsp:cNvSpPr/>
      </dsp:nvSpPr>
      <dsp:spPr>
        <a:xfrm>
          <a:off x="1581746" y="1463801"/>
          <a:ext cx="949612" cy="949612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4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200" b="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Отбор картинок на заданный звук</a:t>
          </a:r>
        </a:p>
      </dsp:txBody>
      <dsp:txXfrm>
        <a:off x="1628102" y="1510157"/>
        <a:ext cx="856900" cy="85690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8/layout/RadialCluster">
  <dgm:title val=""/>
  <dgm:desc val=""/>
  <dgm:catLst>
    <dgm:cat type="relationship" pri="19500"/>
    <dgm:cat type="cycle" pri="1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chMax val="1"/>
      <dgm:chPref val="1"/>
      <dgm:dir/>
      <dgm:animOne val="branch"/>
      <dgm:animLvl val="lvl"/>
    </dgm:varLst>
    <dgm:alg type="composite">
      <dgm:param type="ar" val="1.00"/>
    </dgm:alg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 ch" ptType="node node" cnt="1 0" func="cnt" op="equ" val="1">
            <dgm:constrLst>
              <dgm:constr type="l" for="ch" forName="textCenter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r" for="ch" forName="cycle_1" refType="w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5" axis="ch ch" ptType="node node" cnt="1 0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6" axis="ch ch" ptType="node node" cnt="1 0" func="cnt" op="equ" val="3">
            <dgm:choose name="Name7">
              <dgm:if name="Name8" axis="ch ch ch" ptType="node node node" st="1 2 0" cnt="1 1 0" func="cnt" op="equ" val="1">
                <dgm:choose name="Name9">
                  <dgm:if name="Name10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12">
                <dgm:choose name="Name13">
                  <dgm:if name="Name14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5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16" axis="ch ch" ptType="node node" cnt="1 0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r" for="ch" forName="cycle_2" refType="w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l" for="ch" forName="cycle_4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17" axis="ch ch" ptType="node node" cnt="1 0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r" for="ch" forName="cycle_3" refType="w" fact="0.89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l" for="ch" forName="cycle_4" refType="w" fact="0.11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18" axis="ch ch" ptType="node node" cnt="1 0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r" for="ch" forName="cycle_3" refType="w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l" for="ch" forName="cycle_6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19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r" for="ch" forName="cycle_2" refType="w" fact="0.938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r" for="ch" forName="cycle_3" refType="w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r" for="ch" forName="cycle_4" refType="w" fact="0.8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l" for="ch" forName="cycle_5" refType="w" fact="0.2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l" for="ch" forName="cycle_6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l" for="ch" forName="cycle_7" refType="w" fact="0.062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if>
      <dgm:else name="Name20">
        <dgm:choose name="Name21">
          <dgm:if name="Name22" axis="ch ch" ptType="node node" func="cnt" op="equ" val="1">
            <dgm:constrLst>
              <dgm:constr type="r" for="ch" forName="textCenter" refType="w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l" for="ch" forName="cycle_1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23" axis="ch ch" ptType="node node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24" axis="ch ch" ptType="node node" func="cnt" op="equ" val="3">
            <dgm:choose name="Name25">
              <dgm:if name="Name26" axis="ch ch ch" ptType="node node node" st="1 2 0" cnt="1 1 0" func="cnt" op="equ" val="1">
                <dgm:choose name="Name27">
                  <dgm:if name="Name28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29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30">
                <dgm:choose name="Name31">
                  <dgm:if name="Name32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33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34" axis="ch ch" ptType="node node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l" for="ch" forName="cycle_2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r" for="ch" forName="cycle_4" refType="w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35" axis="ch ch" ptType="node node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l" for="ch" forName="cycle_3" refType="w" fact="0.11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r" for="ch" forName="cycle_4" refType="w" fact="0.89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36" axis="ch ch" ptType="node node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l" for="ch" forName="cycle_3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r" for="ch" forName="cycle_6" refType="w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37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l" for="ch" forName="cycle_2" refType="w" fact="0.062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l" for="ch" forName="cycle_3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l" for="ch" forName="cycle_4" refType="w" fact="0.2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r" for="ch" forName="cycle_5" refType="w" fact="0.8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r" for="ch" forName="cycle_6" refType="w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r" for="ch" forName="cycle_7" refType="w" fact="0.938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else>
    </dgm:choose>
    <dgm:forEach name="Name38" axis="ch" ptType="node" cnt="1">
      <dgm:choose name="Name39">
        <dgm:if name="Name40" axis="des" func="maxDepth" op="lte" val="1">
          <dgm:layoutNode name="singleCycle">
            <dgm:choose name="Name41">
              <dgm:if name="Name42" axis="ch" ptType="node" func="cnt" op="equ" val="1">
                <dgm:choose name="Name43">
                  <dgm:if name="Name44" func="var" arg="dir" op="equ" val="norm">
                    <dgm:alg type="cycle">
                      <dgm:param type="stAng" val="90"/>
                      <dgm:param type="ctrShpMap" val="fNode"/>
                    </dgm:alg>
                  </dgm:if>
                  <dgm:else name="Name45">
                    <dgm:alg type="cycle">
                      <dgm:param type="stAng" val="-90"/>
                      <dgm:param type="spanAng" val="-360"/>
                      <dgm:param type="ctrShpMap" val="fNode"/>
                    </dgm:alg>
                  </dgm:else>
                </dgm:choose>
              </dgm:if>
              <dgm:else name="Name46">
                <dgm:choose name="Name47">
                  <dgm:if name="Name48" func="var" arg="dir" op="equ" val="norm">
                    <dgm:alg type="cycle">
                      <dgm:param type="ctrShpMap" val="fNode"/>
                    </dgm:alg>
                  </dgm:if>
                  <dgm:else name="Name49">
                    <dgm:alg type="cycle">
                      <dgm:param type="spanAng" val="-360"/>
                      <dgm:param type="ctrShpMap" val="fNode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hoose name="Name50">
              <dgm:if name="Name51" axis="ch" ptType="node" func="cnt" op="equ" val="0">
                <dgm:constrLst>
                  <dgm:constr type="w" for="ch" forName="singleCenter" refType="w"/>
                  <dgm:constr type="h" for="ch" forName="singleCenter" refType="w" refFor="ch" refForName="singleCenter"/>
                </dgm:constrLst>
              </dgm:if>
              <dgm:if name="Name52" axis="ch" ptType="node" func="cnt" op="equ" val="1">
                <dgm:constrLst>
                  <dgm:constr type="w" for="ch" forName="singleCenter" refType="w" fact="0.5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if>
              <dgm:else name="Name53">
                <dgm:constrLst>
                  <dgm:constr type="w" for="ch" forName="singleCenter" refType="w" fact="0.3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else>
            </dgm:choose>
            <dgm:layoutNode name="singleCenter" styleLbl="node1">
              <dgm:varLst>
                <dgm:chMax val="7"/>
                <dgm:chPref val="7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self" ptType="node"/>
              <dgm:constrLst>
                <dgm:constr type="tMarg" refType="primFontSz" fact="0.2"/>
                <dgm:constr type="bMarg" refType="primFontSz" fact="0.2"/>
                <dgm:constr type="lMarg" refType="primFontSz" fact="0.2"/>
                <dgm:constr type="rMarg" refType="primFontSz" fact="0.2"/>
              </dgm:constrLst>
              <dgm:ruleLst>
                <dgm:rule type="primFontSz" val="5" fact="NaN" max="NaN"/>
              </dgm:ruleLst>
            </dgm:layoutNode>
            <dgm:forEach name="Name54" axis="ch" cnt="21">
              <dgm:forEach name="Name55" axis="self" ptType="parTrans">
                <dgm:layoutNode name="Name56">
                  <dgm:alg type="conn">
                    <dgm:param type="dim" val="1D"/>
                    <dgm:param type="begPts" val="auto"/>
                    <dgm:param type="endPts" val="auto"/>
                    <dgm:param type="begSty" val="noArr"/>
                    <dgm:param type="endSty" val="noArr"/>
                  </dgm:alg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</dgm:layoutNode>
              </dgm:forEach>
              <dgm:forEach name="Name57" axis="self" ptType="node">
                <dgm:layoutNode name="text0" styleLbl="node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/>
                  </dgm:shape>
                  <dgm:presOf axis="desOrSelf" ptType="node"/>
                  <dgm:constrLst>
                    <dgm:constr type="userS"/>
                    <dgm:constr type="w" refType="userS"/>
                    <dgm:constr type="h" refType="w"/>
                    <dgm:constr type="tMarg" refType="primFontSz" fact="0.2"/>
                    <dgm:constr type="bMarg" refType="primFontSz" fact="0.2"/>
                    <dgm:constr type="lMarg" refType="primFontSz" fact="0.2"/>
                    <dgm:constr type="rMarg" refType="primFontSz" fact="0.2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if>
        <dgm:else name="Name58">
          <dgm:layoutNode name="textCenter" styleLbl="node1">
            <dgm:alg type="tx"/>
            <dgm:shape xmlns:r="http://schemas.openxmlformats.org/officeDocument/2006/relationships" type="roundRect" r:blip="">
              <dgm:adjLst/>
            </dgm:shape>
            <dgm:presOf axis="self" ptType="node"/>
            <dgm:constrLst>
              <dgm:constr type="tMarg" refType="primFontSz" fact="0.2"/>
              <dgm:constr type="bMarg" refType="primFontSz" fact="0.2"/>
              <dgm:constr type="lMarg" refType="primFontSz" fact="0.2"/>
              <dgm:constr type="rMarg" refType="primFontSz" fact="0.2"/>
            </dgm:constrLst>
            <dgm:ruleLst>
              <dgm:rule type="primFontSz" val="5" fact="NaN" max="NaN"/>
            </dgm:ruleLst>
          </dgm:layoutNode>
          <dgm:choose name="Name59">
            <dgm:if name="Name60" axis="ch" ptType="node" func="cnt" op="gte" val="1">
              <dgm:layoutNode name="cycle_1">
                <dgm:choose name="Name61">
                  <dgm:if name="Name62" func="var" arg="dir" op="equ" val="norm">
                    <dgm:choose name="Name63">
                      <dgm:if name="Name64" axis="ch" ptType="node" func="cnt" op="equ" val="1">
                        <dgm:choose name="Name65">
                          <dgm:if name="Name66" axis="ch ch" ptType="node node" st="1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67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68">
                            <dgm:alg type="cycle">
                              <dgm:param type="ctrShpMap" val="fNode"/>
                              <dgm:param type="stAng" val="0"/>
                              <dgm:param type="spanAng" val="180"/>
                            </dgm:alg>
                          </dgm:else>
                        </dgm:choose>
                      </dgm:if>
                      <dgm:if name="Name69" axis="ch" ptType="node" func="cnt" op="equ" val="2">
                        <dgm:choose name="Name70">
                          <dgm:if name="Name7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3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4" axis="ch" ptType="node" func="cnt" op="equ" val="3">
                        <dgm:choose name="Name75">
                          <dgm:if name="Name7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8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9" axis="ch" ptType="node" func="cnt" op="equ" val="4">
                        <dgm:choose name="Name80">
                          <dgm:if name="Name8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3">
                            <dgm:alg type="cycle">
                              <dgm:param type="ctrShpMap" val="fNode"/>
                              <dgm:param type="stAng" val="292.5"/>
                              <dgm:param type="spanAng" val="135"/>
                            </dgm:alg>
                          </dgm:else>
                        </dgm:choose>
                      </dgm:if>
                      <dgm:if name="Name84" axis="ch" ptType="node" func="cnt" op="equ" val="5">
                        <dgm:choose name="Name85">
                          <dgm:if name="Name8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89" axis="ch" ptType="node" func="cnt" op="equ" val="6">
                        <dgm:choose name="Name90">
                          <dgm:if name="Name9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94" axis="ch" ptType="node" func="cnt" op="gte" val="7">
                        <dgm:choose name="Name95">
                          <dgm:if name="Name9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99"/>
                    </dgm:choose>
                  </dgm:if>
                  <dgm:else name="Name100">
                    <dgm:choose name="Name101">
                      <dgm:if name="Name102" axis="ch" ptType="node" func="cnt" op="equ" val="1">
                        <dgm:choose name="Name103">
                          <dgm:if name="Name104" axis="ch ch" ptType="node node" st="1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05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06">
                            <dgm:alg type="cycle">
                              <dgm:param type="ctrShpMap" val="fNode"/>
                              <dgm:param type="stAng" val="0"/>
                              <dgm:param type="spanAng" val="-180"/>
                            </dgm:alg>
                          </dgm:else>
                        </dgm:choose>
                      </dgm:if>
                      <dgm:if name="Name107" axis="ch" ptType="node" func="cnt" op="equ" val="2">
                        <dgm:choose name="Name108">
                          <dgm:if name="Name10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1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2" axis="ch" ptType="node" func="cnt" op="equ" val="3">
                        <dgm:choose name="Name113">
                          <dgm:if name="Name11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6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7" axis="ch" ptType="node" func="cnt" op="equ" val="4">
                        <dgm:choose name="Name118">
                          <dgm:if name="Name11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1">
                            <dgm:alg type="cycle">
                              <dgm:param type="ctrShpMap" val="fNode"/>
                              <dgm:param type="stAng" val="67.5"/>
                              <dgm:param type="spanAng" val="-135"/>
                            </dgm:alg>
                          </dgm:else>
                        </dgm:choose>
                      </dgm:if>
                      <dgm:if name="Name122" axis="ch" ptType="node" func="cnt" op="equ" val="5">
                        <dgm:choose name="Name123">
                          <dgm:if name="Name12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27" axis="ch" ptType="node" func="cnt" op="equ" val="6">
                        <dgm:choose name="Name128">
                          <dgm:if name="Name12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32" axis="ch" ptType="node" func="cnt" op="gte" val="7">
                        <dgm:choose name="Name133">
                          <dgm:if name="Name13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137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138" axis="ch" ptType="node" cnt="1">
                  <dgm:layoutNode name="childCenter1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139" axis="ch">
                    <dgm:forEach name="Name140" axis="self" ptType="parTrans">
                      <dgm:layoutNode name="Name141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142" axis="self" ptType="node">
                      <dgm:layoutNode name="text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143" axis="ch" ptType="parTrans" cnt="1">
                <dgm:layoutNode name="Name144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1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145"/>
          </dgm:choose>
          <dgm:choose name="Name146">
            <dgm:if name="Name147" axis="ch" ptType="node" func="cnt" op="gte" val="2">
              <dgm:layoutNode name="cycle_2">
                <dgm:choose name="Name148">
                  <dgm:if name="Name149" func="var" arg="dir" op="equ" val="norm">
                    <dgm:choose name="Name150">
                      <dgm:if name="Name151" axis="ch" ptType="node" func="cnt" op="equ" val="2">
                        <dgm:choose name="Name152">
                          <dgm:if name="Name153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54" axis="ch ch" ptType="node node" st="2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155">
                            <dgm:alg type="cycle">
                              <dgm:param type="ctrShpMap" val="fNode"/>
                              <dgm:param type="stAng" val="90"/>
                              <dgm:param type="spanAng" val="180"/>
                            </dgm:alg>
                          </dgm:else>
                        </dgm:choose>
                      </dgm:if>
                      <dgm:if name="Name156" axis="ch" ptType="node" func="cnt" op="equ" val="3">
                        <dgm:choose name="Name157">
                          <dgm:if name="Name158" axis="ch ch" ptType="node node" st="2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159" axis="ch ch" ptType="node node" st="2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  <dgm:param type="horzAlign" val="r"/>
                              <dgm:param type="vertAlign" val="b"/>
                            </dgm:alg>
                          </dgm:if>
                          <dgm:else name="Name160">
                            <dgm:alg type="cycle">
                              <dgm:param type="ctrShpMap" val="fNode"/>
                              <dgm:param type="stAng" val="30"/>
                              <dgm:param type="spanAng" val="180"/>
                            </dgm:alg>
                          </dgm:else>
                        </dgm:choose>
                      </dgm:if>
                      <dgm:if name="Name161" axis="ch" ptType="node" func="cnt" op="equ" val="4">
                        <dgm:choose name="Name162">
                          <dgm:if name="Name163" axis="ch ch" ptType="node node" st="2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164" axis="ch ch" ptType="node node" st="2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165">
                            <dgm:alg type="cycle">
                              <dgm:param type="ctrShpMap" val="fNode"/>
                              <dgm:param type="stAng" val="22.5"/>
                              <dgm:param type="spanAng" val="135"/>
                            </dgm:alg>
                          </dgm:else>
                        </dgm:choose>
                      </dgm:if>
                      <dgm:if name="Name166" axis="ch" ptType="node" func="cnt" op="equ" val="5">
                        <dgm:choose name="Name167">
                          <dgm:if name="Name168" axis="ch ch" ptType="node node" st="2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169" axis="ch ch" ptType="node node" st="2 1" cnt="1 0" func="cnt" op="equ" val="2">
                            <dgm:alg type="cycle">
                              <dgm:param type="ctrShpMap" val="fNode"/>
                              <dgm:param type="stAng" val="27"/>
                              <dgm:param type="spanAng" val="90"/>
                            </dgm:alg>
                          </dgm:if>
                          <dgm:else name="Name17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1" axis="ch" ptType="node" func="cnt" op="equ" val="6">
                        <dgm:choose name="Name172">
                          <dgm:if name="Name173" axis="ch ch" ptType="node node" st="2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174" axis="ch ch" ptType="node node" st="2 1" cnt="1 0" func="cnt" op="equ" val="2">
                            <dgm:alg type="cycle">
                              <dgm:param type="ctrShpMap" val="fNode"/>
                              <dgm:param type="stAng" val="15"/>
                              <dgm:param type="spanAng" val="90"/>
                            </dgm:alg>
                          </dgm:if>
                          <dgm:else name="Name175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6" axis="ch" ptType="node" func="cnt" op="gte" val="7">
                        <dgm:choose name="Name177">
                          <dgm:if name="Name178" axis="ch ch" ptType="node node" st="2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179" axis="ch ch" ptType="node node" st="2 1" cnt="1 0" func="cnt" op="equ" val="2">
                            <dgm:alg type="cycle">
                              <dgm:param type="ctrShpMap" val="fNode"/>
                              <dgm:param type="stAng" val="6"/>
                              <dgm:param type="spanAng" val="90"/>
                            </dgm:alg>
                          </dgm:if>
                          <dgm:else name="Name18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181"/>
                    </dgm:choose>
                  </dgm:if>
                  <dgm:else name="Name182">
                    <dgm:choose name="Name183">
                      <dgm:if name="Name184" axis="ch" ptType="node" func="cnt" op="equ" val="2">
                        <dgm:choose name="Name185">
                          <dgm:if name="Name186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87" axis="ch ch" ptType="node node" st="2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188">
                            <dgm:alg type="cycle">
                              <dgm:param type="ctrShpMap" val="fNode"/>
                              <dgm:param type="stAng" val="270"/>
                              <dgm:param type="spanAng" val="-180"/>
                            </dgm:alg>
                          </dgm:else>
                        </dgm:choose>
                      </dgm:if>
                      <dgm:if name="Name189" axis="ch" ptType="node" func="cnt" op="equ" val="3">
                        <dgm:choose name="Name190">
                          <dgm:if name="Name191" axis="ch ch" ptType="node node" st="2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192" axis="ch ch" ptType="node node" st="2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  <dgm:param type="horzAlign" val="l"/>
                              <dgm:param type="vertAlign" val="b"/>
                            </dgm:alg>
                          </dgm:if>
                          <dgm:else name="Name193">
                            <dgm:alg type="cycle">
                              <dgm:param type="ctrShpMap" val="fNode"/>
                              <dgm:param type="stAng" val="330"/>
                              <dgm:param type="spanAng" val="-180"/>
                            </dgm:alg>
                          </dgm:else>
                        </dgm:choose>
                      </dgm:if>
                      <dgm:if name="Name194" axis="ch" ptType="node" func="cnt" op="equ" val="4">
                        <dgm:choose name="Name195">
                          <dgm:if name="Name196" axis="ch ch" ptType="node node" st="2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97" axis="ch ch" ptType="node node" st="2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98">
                            <dgm:alg type="cycle">
                              <dgm:param type="ctrShpMap" val="fNode"/>
                              <dgm:param type="stAng" val="337.5"/>
                              <dgm:param type="spanAng" val="-135"/>
                            </dgm:alg>
                          </dgm:else>
                        </dgm:choose>
                      </dgm:if>
                      <dgm:if name="Name199" axis="ch" ptType="node" func="cnt" op="equ" val="5">
                        <dgm:choose name="Name200">
                          <dgm:if name="Name201" axis="ch ch" ptType="node node" st="2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202" axis="ch ch" ptType="node node" st="2 1" cnt="1 0" func="cnt" op="equ" val="2">
                            <dgm:alg type="cycle">
                              <dgm:param type="ctrShpMap" val="fNode"/>
                              <dgm:param type="stAng" val="333"/>
                              <dgm:param type="spanAng" val="-90"/>
                            </dgm:alg>
                          </dgm:if>
                          <dgm:else name="Name20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4" axis="ch" ptType="node" func="cnt" op="equ" val="6">
                        <dgm:choose name="Name205">
                          <dgm:if name="Name206" axis="ch ch" ptType="node node" st="2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207" axis="ch ch" ptType="node node" st="2 1" cnt="1 0" func="cnt" op="equ" val="2">
                            <dgm:alg type="cycle">
                              <dgm:param type="ctrShpMap" val="fNode"/>
                              <dgm:param type="stAng" val="345"/>
                              <dgm:param type="spanAng" val="-90"/>
                            </dgm:alg>
                          </dgm:if>
                          <dgm:else name="Name20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9" axis="ch" ptType="node" func="cnt" op="gte" val="7">
                        <dgm:choose name="Name210">
                          <dgm:if name="Name211" axis="ch ch" ptType="node node" st="2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212" axis="ch ch" ptType="node node" st="2 1" cnt="1 0" func="cnt" op="equ" val="2">
                            <dgm:alg type="cycle">
                              <dgm:param type="ctrShpMap" val="fNode"/>
                              <dgm:param type="stAng" val="353"/>
                              <dgm:param type="spanAng" val="-90"/>
                            </dgm:alg>
                          </dgm:if>
                          <dgm:else name="Name21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14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15" axis="ch" ptType="node" st="2" cnt="1">
                  <dgm:layoutNode name="childCenter2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16" axis="ch">
                    <dgm:forEach name="Name217" axis="self" ptType="parTrans">
                      <dgm:layoutNode name="Name218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19" axis="self" ptType="node">
                      <dgm:layoutNode name="text2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20" axis="ch" ptType="parTrans" st="2" cnt="1">
                <dgm:layoutNode name="Name221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22"/>
          </dgm:choose>
          <dgm:choose name="Name223">
            <dgm:if name="Name224" axis="ch" ptType="node" func="cnt" op="gte" val="3">
              <dgm:layoutNode name="cycle_3">
                <dgm:choose name="Name225">
                  <dgm:if name="Name226" func="var" arg="dir" op="equ" val="norm">
                    <dgm:choose name="Name227">
                      <dgm:if name="Name228" axis="ch" ptType="node" func="cnt" op="equ" val="3">
                        <dgm:choose name="Name229">
                          <dgm:if name="Name230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231" axis="ch ch" ptType="node node" st="3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  <dgm:param type="horzAlign" val="l"/>
                              <dgm:param type="vertAlign" val="b"/>
                            </dgm:alg>
                          </dgm:if>
                          <dgm:else name="Name232">
                            <dgm:alg type="cycle">
                              <dgm:param type="ctrShpMap" val="fNode"/>
                              <dgm:param type="stAng" val="150"/>
                              <dgm:param type="spanAng" val="180"/>
                            </dgm:alg>
                          </dgm:else>
                        </dgm:choose>
                      </dgm:if>
                      <dgm:if name="Name233" axis="ch" ptType="node" func="cnt" op="equ" val="4">
                        <dgm:choose name="Name234">
                          <dgm:if name="Name235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36" axis="ch ch" ptType="node node" st="3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237">
                            <dgm:alg type="cycle">
                              <dgm:param type="ctrShpMap" val="fNode"/>
                              <dgm:param type="stAng" val="112.5"/>
                              <dgm:param type="spanAng" val="135"/>
                            </dgm:alg>
                          </dgm:else>
                        </dgm:choose>
                      </dgm:if>
                      <dgm:if name="Name238" axis="ch" ptType="node" func="cnt" op="equ" val="5">
                        <dgm:choose name="Name239">
                          <dgm:if name="Name240" axis="ch ch" ptType="node node" st="3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241" axis="ch ch" ptType="node node" st="3 1" cnt="1 0" func="cnt" op="equ" val="2">
                            <dgm:alg type="cycle">
                              <dgm:param type="ctrShpMap" val="fNode"/>
                              <dgm:param type="stAng" val="99"/>
                              <dgm:param type="spanAng" val="90"/>
                            </dgm:alg>
                          </dgm:if>
                          <dgm:else name="Name24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3" axis="ch" ptType="node" func="cnt" op="equ" val="6">
                        <dgm:choose name="Name244">
                          <dgm:if name="Name245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246" axis="ch ch" ptType="node node" st="3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</dgm:alg>
                          </dgm:if>
                          <dgm:else name="Name247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8" axis="ch" ptType="node" func="cnt" op="gte" val="7">
                        <dgm:choose name="Name249">
                          <dgm:if name="Name250" axis="ch ch" ptType="node node" st="3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251" axis="ch ch" ptType="node node" st="3 1" cnt="1 0" func="cnt" op="equ" val="2">
                            <dgm:alg type="cycle">
                              <dgm:param type="ctrShpMap" val="fNode"/>
                              <dgm:param type="stAng" val="57"/>
                              <dgm:param type="spanAng" val="90"/>
                            </dgm:alg>
                          </dgm:if>
                          <dgm:else name="Name25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253"/>
                    </dgm:choose>
                  </dgm:if>
                  <dgm:else name="Name254">
                    <dgm:choose name="Name255">
                      <dgm:if name="Name256" axis="ch" ptType="node" func="cnt" op="equ" val="3">
                        <dgm:choose name="Name257">
                          <dgm:if name="Name258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259" axis="ch ch" ptType="node node" st="3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  <dgm:param type="horzAlign" val="r"/>
                              <dgm:param type="vertAlign" val="b"/>
                            </dgm:alg>
                          </dgm:if>
                          <dgm:else name="Name260">
                            <dgm:alg type="cycle">
                              <dgm:param type="ctrShpMap" val="fNode"/>
                              <dgm:param type="stAng" val="210"/>
                              <dgm:param type="spanAng" val="-180"/>
                            </dgm:alg>
                          </dgm:else>
                        </dgm:choose>
                      </dgm:if>
                      <dgm:if name="Name261" axis="ch" ptType="node" func="cnt" op="equ" val="4">
                        <dgm:choose name="Name262">
                          <dgm:if name="Name263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64" axis="ch ch" ptType="node node" st="3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265">
                            <dgm:alg type="cycle">
                              <dgm:param type="ctrShpMap" val="fNode"/>
                              <dgm:param type="stAng" val="247.5"/>
                              <dgm:param type="spanAng" val="-135"/>
                            </dgm:alg>
                          </dgm:else>
                        </dgm:choose>
                      </dgm:if>
                      <dgm:if name="Name266" axis="ch" ptType="node" func="cnt" op="equ" val="5">
                        <dgm:choose name="Name267">
                          <dgm:if name="Name268" axis="ch ch" ptType="node node" st="3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269" axis="ch ch" ptType="node node" st="3 1" cnt="1 0" func="cnt" op="equ" val="2">
                            <dgm:alg type="cycle">
                              <dgm:param type="ctrShpMap" val="fNode"/>
                              <dgm:param type="stAng" val="261"/>
                              <dgm:param type="spanAng" val="-90"/>
                            </dgm:alg>
                          </dgm:if>
                          <dgm:else name="Name27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1" axis="ch" ptType="node" func="cnt" op="equ" val="6">
                        <dgm:choose name="Name272">
                          <dgm:if name="Name273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274" axis="ch ch" ptType="node node" st="3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</dgm:alg>
                          </dgm:if>
                          <dgm:else name="Name275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6" axis="ch" ptType="node" func="cnt" op="gte" val="7">
                        <dgm:choose name="Name277">
                          <dgm:if name="Name278" axis="ch ch" ptType="node node" st="3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279" axis="ch ch" ptType="node node" st="3 1" cnt="1 0" func="cnt" op="equ" val="2">
                            <dgm:alg type="cycle">
                              <dgm:param type="ctrShpMap" val="fNode"/>
                              <dgm:param type="stAng" val="302"/>
                              <dgm:param type="spanAng" val="-90"/>
                            </dgm:alg>
                          </dgm:if>
                          <dgm:else name="Name28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81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82" axis="ch" ptType="node" st="3" cnt="1">
                  <dgm:layoutNode name="childCenter3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83" axis="ch">
                    <dgm:forEach name="Name284" axis="self" ptType="parTrans">
                      <dgm:layoutNode name="Name285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86" axis="self" ptType="node">
                      <dgm:layoutNode name="text3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87" axis="ch" ptType="parTrans" st="3" cnt="1">
                <dgm:layoutNode name="Name288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3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89"/>
          </dgm:choose>
          <dgm:choose name="Name290">
            <dgm:if name="Name291" axis="ch" ptType="node" func="cnt" op="gte" val="4">
              <dgm:layoutNode name="cycle_4">
                <dgm:choose name="Name292">
                  <dgm:if name="Name293" func="var" arg="dir" op="equ" val="norm">
                    <dgm:choose name="Name294">
                      <dgm:if name="Name295" axis="ch" ptType="node" func="cnt" op="equ" val="4">
                        <dgm:choose name="Name296">
                          <dgm:if name="Name297" axis="ch ch" ptType="node node" st="4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298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90"/>
                            </dgm:alg>
                          </dgm:if>
                          <dgm:else name="Name299">
                            <dgm:alg type="cycle">
                              <dgm:param type="ctrShpMap" val="fNode"/>
                              <dgm:param type="stAng" val="202.5"/>
                              <dgm:param type="spanAng" val="135"/>
                            </dgm:alg>
                          </dgm:else>
                        </dgm:choose>
                      </dgm:if>
                      <dgm:if name="Name300" axis="ch" ptType="node" func="cnt" op="equ" val="5">
                        <dgm:choose name="Name301">
                          <dgm:if name="Name302" axis="ch ch" ptType="node node" st="4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303" axis="ch ch" ptType="node node" st="4 1" cnt="1 0" func="cnt" op="equ" val="2">
                            <dgm:alg type="cycle">
                              <dgm:param type="ctrShpMap" val="fNode"/>
                              <dgm:param type="stAng" val="171"/>
                              <dgm:param type="spanAng" val="90"/>
                            </dgm:alg>
                          </dgm:if>
                          <dgm:else name="Name30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05" axis="ch" ptType="node" func="cnt" op="equ" val="6">
                        <dgm:choose name="Name306">
                          <dgm:if name="Name307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08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309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10" axis="ch" ptType="node" func="cnt" op="gte" val="7">
                        <dgm:choose name="Name311">
                          <dgm:if name="Name312" axis="ch ch" ptType="node node" st="4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13" axis="ch ch" ptType="node node" st="4 1" cnt="1 0" func="cnt" op="equ" val="2">
                            <dgm:alg type="cycle">
                              <dgm:param type="ctrShpMap" val="fNode"/>
                              <dgm:param type="stAng" val="109"/>
                              <dgm:param type="spanAng" val="90"/>
                            </dgm:alg>
                          </dgm:if>
                          <dgm:else name="Name31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15"/>
                    </dgm:choose>
                  </dgm:if>
                  <dgm:else name="Name316">
                    <dgm:choose name="Name317">
                      <dgm:if name="Name318" axis="ch" ptType="node" func="cnt" op="equ" val="4">
                        <dgm:choose name="Name319">
                          <dgm:if name="Name320" axis="ch ch" ptType="node node" st="4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321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-90"/>
                            </dgm:alg>
                          </dgm:if>
                          <dgm:else name="Name322">
                            <dgm:alg type="cycle">
                              <dgm:param type="ctrShpMap" val="fNode"/>
                              <dgm:param type="stAng" val="157.5"/>
                              <dgm:param type="spanAng" val="-135"/>
                            </dgm:alg>
                          </dgm:else>
                        </dgm:choose>
                      </dgm:if>
                      <dgm:if name="Name323" axis="ch" ptType="node" func="cnt" op="equ" val="5">
                        <dgm:choose name="Name324">
                          <dgm:if name="Name325" axis="ch ch" ptType="node node" st="4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326" axis="ch ch" ptType="node node" st="4 1" cnt="1 0" func="cnt" op="equ" val="2">
                            <dgm:alg type="cycle">
                              <dgm:param type="ctrShpMap" val="fNode"/>
                              <dgm:param type="stAng" val="189"/>
                              <dgm:param type="spanAng" val="-90"/>
                            </dgm:alg>
                          </dgm:if>
                          <dgm:else name="Name32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28" axis="ch" ptType="node" func="cnt" op="equ" val="6">
                        <dgm:choose name="Name329">
                          <dgm:if name="Name330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31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332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33" axis="ch" ptType="node" func="cnt" op="gte" val="7">
                        <dgm:choose name="Name334">
                          <dgm:if name="Name335" axis="ch ch" ptType="node node" st="4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36" axis="ch ch" ptType="node node" st="4 1" cnt="1 0" func="cnt" op="equ" val="2">
                            <dgm:alg type="cycle">
                              <dgm:param type="ctrShpMap" val="fNode"/>
                              <dgm:param type="stAng" val="250"/>
                              <dgm:param type="spanAng" val="-90"/>
                            </dgm:alg>
                          </dgm:if>
                          <dgm:else name="Name33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38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39" axis="ch" ptType="node" st="4" cnt="1">
                  <dgm:layoutNode name="childCenter4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40" axis="ch">
                    <dgm:forEach name="Name341" axis="self" ptType="parTrans">
                      <dgm:layoutNode name="Name342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43" axis="self" ptType="node">
                      <dgm:layoutNode name="text4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44" axis="ch" ptType="parTrans" st="4" cnt="1">
                <dgm:layoutNode name="Name345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4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46"/>
          </dgm:choose>
          <dgm:choose name="Name347">
            <dgm:if name="Name348" axis="ch" ptType="node" func="cnt" op="gte" val="5">
              <dgm:layoutNode name="cycle_5">
                <dgm:choose name="Name349">
                  <dgm:if name="Name350" func="var" arg="dir" op="equ" val="norm">
                    <dgm:choose name="Name351">
                      <dgm:if name="Name352" axis="ch" ptType="node" func="cnt" op="equ" val="5">
                        <dgm:choose name="Name353">
                          <dgm:if name="Name354" axis="ch ch" ptType="node node" st="5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355" axis="ch ch" ptType="node node" st="5 1" cnt="1 0" func="cnt" op="equ" val="2">
                            <dgm:alg type="cycle">
                              <dgm:param type="ctrShpMap" val="fNode"/>
                              <dgm:param type="stAng" val="243"/>
                              <dgm:param type="spanAng" val="90"/>
                            </dgm:alg>
                          </dgm:if>
                          <dgm:else name="Name35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57" axis="ch" ptType="node" func="cnt" op="equ" val="6">
                        <dgm:choose name="Name358">
                          <dgm:if name="Name359" axis="ch ch" ptType="node node" st="5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360" axis="ch ch" ptType="node node" st="5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</dgm:alg>
                          </dgm:if>
                          <dgm:else name="Name361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62" axis="ch" ptType="node" func="cnt" op="gte" val="7">
                        <dgm:choose name="Name363">
                          <dgm:if name="Name364" axis="ch ch" ptType="node node" st="5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65" axis="ch ch" ptType="node node" st="5 1" cnt="1 0" func="cnt" op="equ" val="2">
                            <dgm:alg type="cycle">
                              <dgm:param type="ctrShpMap" val="fNode"/>
                              <dgm:param type="stAng" val="160"/>
                              <dgm:param type="spanAng" val="90"/>
                            </dgm:alg>
                          </dgm:if>
                          <dgm:else name="Name36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67"/>
                    </dgm:choose>
                  </dgm:if>
                  <dgm:else name="Name368">
                    <dgm:choose name="Name369">
                      <dgm:if name="Name370" axis="ch" ptType="node" func="cnt" op="equ" val="5">
                        <dgm:choose name="Name371">
                          <dgm:if name="Name372" axis="ch ch" ptType="node node" st="5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373" axis="ch ch" ptType="node node" st="5 1" cnt="1 0" func="cnt" op="equ" val="2">
                            <dgm:alg type="cycle">
                              <dgm:param type="ctrShpMap" val="fNode"/>
                              <dgm:param type="stAng" val="117"/>
                              <dgm:param type="spanAng" val="-90"/>
                            </dgm:alg>
                          </dgm:if>
                          <dgm:else name="Name37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75" axis="ch" ptType="node" func="cnt" op="equ" val="6">
                        <dgm:choose name="Name376">
                          <dgm:if name="Name377" axis="ch ch" ptType="node node" st="5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378" axis="ch ch" ptType="node node" st="5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</dgm:alg>
                          </dgm:if>
                          <dgm:else name="Name379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80" axis="ch" ptType="node" func="cnt" op="gte" val="7">
                        <dgm:choose name="Name381">
                          <dgm:if name="Name382" axis="ch ch" ptType="node node" st="5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83" axis="ch ch" ptType="node node" st="5 1" cnt="1 0" func="cnt" op="equ" val="2">
                            <dgm:alg type="cycle">
                              <dgm:param type="ctrShpMap" val="fNode"/>
                              <dgm:param type="stAng" val="199"/>
                              <dgm:param type="spanAng" val="-90"/>
                            </dgm:alg>
                          </dgm:if>
                          <dgm:else name="Name38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85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86" axis="ch" ptType="node" st="5" cnt="1">
                  <dgm:layoutNode name="childCenter5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87" axis="ch">
                    <dgm:forEach name="Name388" axis="self" ptType="parTrans">
                      <dgm:layoutNode name="Name389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90" axis="self" ptType="node">
                      <dgm:layoutNode name="text5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91" axis="ch" ptType="parTrans" st="5" cnt="1">
                <dgm:layoutNode name="Name392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5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93"/>
          </dgm:choose>
          <dgm:choose name="Name394">
            <dgm:if name="Name395" axis="ch" ptType="node" func="cnt" op="gte" val="6">
              <dgm:layoutNode name="cycle_6">
                <dgm:choose name="Name396">
                  <dgm:if name="Name397" func="var" arg="dir" op="equ" val="norm">
                    <dgm:choose name="Name398">
                      <dgm:if name="Name399" axis="ch" ptType="node" func="cnt" op="equ" val="6">
                        <dgm:choose name="Name400">
                          <dgm:if name="Name401" axis="ch ch" ptType="node node" st="6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402" axis="ch ch" ptType="node node" st="6 1" cnt="1 0" func="cnt" op="equ" val="2">
                            <dgm:alg type="cycle">
                              <dgm:param type="ctrShpMap" val="fNode"/>
                              <dgm:param type="stAng" val="255"/>
                              <dgm:param type="spanAng" val="90"/>
                            </dgm:alg>
                          </dgm:if>
                          <dgm:else name="Name40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404" axis="ch" ptType="node" func="cnt" op="gte" val="7">
                        <dgm:choose name="Name405">
                          <dgm:if name="Name406" axis="ch ch" ptType="node node" st="6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407" axis="ch ch" ptType="node node" st="6 1" cnt="1 0" func="cnt" op="equ" val="2">
                            <dgm:alg type="cycle">
                              <dgm:param type="ctrShpMap" val="fNode"/>
                              <dgm:param type="stAng" val="212"/>
                              <dgm:param type="spanAng" val="90"/>
                            </dgm:alg>
                          </dgm:if>
                          <dgm:else name="Name40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09"/>
                    </dgm:choose>
                  </dgm:if>
                  <dgm:else name="Name410">
                    <dgm:choose name="Name411">
                      <dgm:if name="Name412" axis="ch" ptType="node" func="cnt" op="equ" val="6">
                        <dgm:choose name="Name413">
                          <dgm:if name="Name414" axis="ch ch" ptType="node node" st="6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415" axis="ch ch" ptType="node node" st="6 1" cnt="1 0" func="cnt" op="equ" val="2">
                            <dgm:alg type="cycle">
                              <dgm:param type="ctrShpMap" val="fNode"/>
                              <dgm:param type="stAng" val="105"/>
                              <dgm:param type="spanAng" val="-90"/>
                            </dgm:alg>
                          </dgm:if>
                          <dgm:else name="Name41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417" axis="ch" ptType="node" func="cnt" op="gte" val="7">
                        <dgm:choose name="Name418">
                          <dgm:if name="Name419" axis="ch ch" ptType="node node" st="6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420" axis="ch ch" ptType="node node" st="6 1" cnt="1 0" func="cnt" op="equ" val="2">
                            <dgm:alg type="cycle">
                              <dgm:param type="ctrShpMap" val="fNode"/>
                              <dgm:param type="stAng" val="147"/>
                              <dgm:param type="spanAng" val="-90"/>
                            </dgm:alg>
                          </dgm:if>
                          <dgm:else name="Name42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22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23" axis="ch" ptType="node" st="6" cnt="1">
                  <dgm:layoutNode name="childCenter6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24" axis="ch">
                    <dgm:forEach name="Name425" axis="self" ptType="parTrans">
                      <dgm:layoutNode name="Name426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27" axis="self" ptType="node">
                      <dgm:layoutNode name="text6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28" axis="ch" ptType="parTrans" st="6" cnt="1">
                <dgm:layoutNode name="Name429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6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30"/>
          </dgm:choose>
          <dgm:choose name="Name431">
            <dgm:if name="Name432" axis="ch" ptType="node" func="cnt" op="gte" val="7">
              <dgm:layoutNode name="cycle_7">
                <dgm:choose name="Name433">
                  <dgm:if name="Name434" func="var" arg="dir" op="equ" val="norm">
                    <dgm:choose name="Name435">
                      <dgm:if name="Name436" axis="ch" ptType="node" func="cnt" op="gte" val="7">
                        <dgm:choose name="Name437">
                          <dgm:if name="Name438" axis="ch ch" ptType="node node" st="7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439" axis="ch ch" ptType="node node" st="7 1" cnt="1 0" func="cnt" op="equ" val="2">
                            <dgm:alg type="cycle">
                              <dgm:param type="ctrShpMap" val="fNode"/>
                              <dgm:param type="stAng" val="263"/>
                              <dgm:param type="spanAng" val="90"/>
                            </dgm:alg>
                          </dgm:if>
                          <dgm:else name="Name44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41"/>
                    </dgm:choose>
                  </dgm:if>
                  <dgm:else name="Name442">
                    <dgm:choose name="Name443">
                      <dgm:if name="Name444" axis="ch" ptType="node" func="cnt" op="gte" val="7">
                        <dgm:choose name="Name445">
                          <dgm:if name="Name446" axis="ch ch" ptType="node node" st="7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447" axis="ch ch" ptType="node node" st="7 1" cnt="1 0" func="cnt" op="equ" val="2">
                            <dgm:alg type="cycle">
                              <dgm:param type="ctrShpMap" val="fNode"/>
                              <dgm:param type="stAng" val="96"/>
                              <dgm:param type="spanAng" val="-90"/>
                            </dgm:alg>
                          </dgm:if>
                          <dgm:else name="Name44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49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50" axis="ch" ptType="node" st="7" cnt="1">
                  <dgm:layoutNode name="childCenter7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51" axis="ch">
                    <dgm:forEach name="Name452" axis="self" ptType="parTrans">
                      <dgm:layoutNode name="Name453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54" axis="self" ptType="node">
                      <dgm:layoutNode name="text7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55" axis="ch" ptType="parTrans" st="7" cnt="1">
                <dgm:layoutNode name="Name456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7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57"/>
          </dgm:choose>
        </dgm:else>
      </dgm:choose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hierarchy4">
  <dgm:title val=""/>
  <dgm:desc val=""/>
  <dgm:catLst>
    <dgm:cat type="hierarchy" pri="4000"/>
    <dgm:cat type="list" pri="24000"/>
    <dgm:cat type="relationship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t"/>
              </dgm:alg>
            </dgm:if>
            <dgm:else name="Name10">
              <dgm:alg type="lin">
                <dgm:param type="linDir" val="fromR"/>
                <dgm:param type="nodeVertAlign" val="t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T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t"/>
                    </dgm:alg>
                  </dgm:if>
                  <dgm:else name="Name17">
                    <dgm:alg type="lin">
                      <dgm:param type="linDir" val="fromR"/>
                      <dgm:param type="nodeVertAlign" val="t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T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t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t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T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t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t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8/layout/RadialCluster">
  <dgm:title val=""/>
  <dgm:desc val=""/>
  <dgm:catLst>
    <dgm:cat type="relationship" pri="19500"/>
    <dgm:cat type="cycle" pri="1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chMax val="1"/>
      <dgm:chPref val="1"/>
      <dgm:dir/>
      <dgm:animOne val="branch"/>
      <dgm:animLvl val="lvl"/>
    </dgm:varLst>
    <dgm:alg type="composite">
      <dgm:param type="ar" val="1.00"/>
    </dgm:alg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 ch" ptType="node node" cnt="1 0" func="cnt" op="equ" val="1">
            <dgm:constrLst>
              <dgm:constr type="l" for="ch" forName="textCenter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r" for="ch" forName="cycle_1" refType="w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5" axis="ch ch" ptType="node node" cnt="1 0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6" axis="ch ch" ptType="node node" cnt="1 0" func="cnt" op="equ" val="3">
            <dgm:choose name="Name7">
              <dgm:if name="Name8" axis="ch ch ch" ptType="node node node" st="1 2 0" cnt="1 1 0" func="cnt" op="equ" val="1">
                <dgm:choose name="Name9">
                  <dgm:if name="Name10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12">
                <dgm:choose name="Name13">
                  <dgm:if name="Name14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5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16" axis="ch ch" ptType="node node" cnt="1 0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r" for="ch" forName="cycle_2" refType="w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l" for="ch" forName="cycle_4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17" axis="ch ch" ptType="node node" cnt="1 0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r" for="ch" forName="cycle_3" refType="w" fact="0.89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l" for="ch" forName="cycle_4" refType="w" fact="0.11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18" axis="ch ch" ptType="node node" cnt="1 0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r" for="ch" forName="cycle_3" refType="w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l" for="ch" forName="cycle_6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19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r" for="ch" forName="cycle_2" refType="w" fact="0.938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r" for="ch" forName="cycle_3" refType="w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r" for="ch" forName="cycle_4" refType="w" fact="0.8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l" for="ch" forName="cycle_5" refType="w" fact="0.2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l" for="ch" forName="cycle_6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l" for="ch" forName="cycle_7" refType="w" fact="0.062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if>
      <dgm:else name="Name20">
        <dgm:choose name="Name21">
          <dgm:if name="Name22" axis="ch ch" ptType="node node" func="cnt" op="equ" val="1">
            <dgm:constrLst>
              <dgm:constr type="r" for="ch" forName="textCenter" refType="w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l" for="ch" forName="cycle_1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23" axis="ch ch" ptType="node node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24" axis="ch ch" ptType="node node" func="cnt" op="equ" val="3">
            <dgm:choose name="Name25">
              <dgm:if name="Name26" axis="ch ch ch" ptType="node node node" st="1 2 0" cnt="1 1 0" func="cnt" op="equ" val="1">
                <dgm:choose name="Name27">
                  <dgm:if name="Name28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29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30">
                <dgm:choose name="Name31">
                  <dgm:if name="Name32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33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34" axis="ch ch" ptType="node node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l" for="ch" forName="cycle_2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r" for="ch" forName="cycle_4" refType="w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35" axis="ch ch" ptType="node node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l" for="ch" forName="cycle_3" refType="w" fact="0.11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r" for="ch" forName="cycle_4" refType="w" fact="0.89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36" axis="ch ch" ptType="node node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l" for="ch" forName="cycle_3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r" for="ch" forName="cycle_6" refType="w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37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l" for="ch" forName="cycle_2" refType="w" fact="0.062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l" for="ch" forName="cycle_3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l" for="ch" forName="cycle_4" refType="w" fact="0.2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r" for="ch" forName="cycle_5" refType="w" fact="0.8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r" for="ch" forName="cycle_6" refType="w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r" for="ch" forName="cycle_7" refType="w" fact="0.938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else>
    </dgm:choose>
    <dgm:forEach name="Name38" axis="ch" ptType="node" cnt="1">
      <dgm:choose name="Name39">
        <dgm:if name="Name40" axis="des" func="maxDepth" op="lte" val="1">
          <dgm:layoutNode name="singleCycle">
            <dgm:choose name="Name41">
              <dgm:if name="Name42" axis="ch" ptType="node" func="cnt" op="equ" val="1">
                <dgm:choose name="Name43">
                  <dgm:if name="Name44" func="var" arg="dir" op="equ" val="norm">
                    <dgm:alg type="cycle">
                      <dgm:param type="stAng" val="90"/>
                      <dgm:param type="ctrShpMap" val="fNode"/>
                    </dgm:alg>
                  </dgm:if>
                  <dgm:else name="Name45">
                    <dgm:alg type="cycle">
                      <dgm:param type="stAng" val="-90"/>
                      <dgm:param type="spanAng" val="-360"/>
                      <dgm:param type="ctrShpMap" val="fNode"/>
                    </dgm:alg>
                  </dgm:else>
                </dgm:choose>
              </dgm:if>
              <dgm:else name="Name46">
                <dgm:choose name="Name47">
                  <dgm:if name="Name48" func="var" arg="dir" op="equ" val="norm">
                    <dgm:alg type="cycle">
                      <dgm:param type="ctrShpMap" val="fNode"/>
                    </dgm:alg>
                  </dgm:if>
                  <dgm:else name="Name49">
                    <dgm:alg type="cycle">
                      <dgm:param type="spanAng" val="-360"/>
                      <dgm:param type="ctrShpMap" val="fNode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hoose name="Name50">
              <dgm:if name="Name51" axis="ch" ptType="node" func="cnt" op="equ" val="0">
                <dgm:constrLst>
                  <dgm:constr type="w" for="ch" forName="singleCenter" refType="w"/>
                  <dgm:constr type="h" for="ch" forName="singleCenter" refType="w" refFor="ch" refForName="singleCenter"/>
                </dgm:constrLst>
              </dgm:if>
              <dgm:if name="Name52" axis="ch" ptType="node" func="cnt" op="equ" val="1">
                <dgm:constrLst>
                  <dgm:constr type="w" for="ch" forName="singleCenter" refType="w" fact="0.5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if>
              <dgm:else name="Name53">
                <dgm:constrLst>
                  <dgm:constr type="w" for="ch" forName="singleCenter" refType="w" fact="0.3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else>
            </dgm:choose>
            <dgm:layoutNode name="singleCenter" styleLbl="node1">
              <dgm:varLst>
                <dgm:chMax val="7"/>
                <dgm:chPref val="7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self" ptType="node"/>
              <dgm:constrLst>
                <dgm:constr type="tMarg" refType="primFontSz" fact="0.2"/>
                <dgm:constr type="bMarg" refType="primFontSz" fact="0.2"/>
                <dgm:constr type="lMarg" refType="primFontSz" fact="0.2"/>
                <dgm:constr type="rMarg" refType="primFontSz" fact="0.2"/>
              </dgm:constrLst>
              <dgm:ruleLst>
                <dgm:rule type="primFontSz" val="5" fact="NaN" max="NaN"/>
              </dgm:ruleLst>
            </dgm:layoutNode>
            <dgm:forEach name="Name54" axis="ch" cnt="21">
              <dgm:forEach name="Name55" axis="self" ptType="parTrans">
                <dgm:layoutNode name="Name56">
                  <dgm:alg type="conn">
                    <dgm:param type="dim" val="1D"/>
                    <dgm:param type="begPts" val="auto"/>
                    <dgm:param type="endPts" val="auto"/>
                    <dgm:param type="begSty" val="noArr"/>
                    <dgm:param type="endSty" val="noArr"/>
                  </dgm:alg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</dgm:layoutNode>
              </dgm:forEach>
              <dgm:forEach name="Name57" axis="self" ptType="node">
                <dgm:layoutNode name="text0" styleLbl="node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/>
                  </dgm:shape>
                  <dgm:presOf axis="desOrSelf" ptType="node"/>
                  <dgm:constrLst>
                    <dgm:constr type="userS"/>
                    <dgm:constr type="w" refType="userS"/>
                    <dgm:constr type="h" refType="w"/>
                    <dgm:constr type="tMarg" refType="primFontSz" fact="0.2"/>
                    <dgm:constr type="bMarg" refType="primFontSz" fact="0.2"/>
                    <dgm:constr type="lMarg" refType="primFontSz" fact="0.2"/>
                    <dgm:constr type="rMarg" refType="primFontSz" fact="0.2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if>
        <dgm:else name="Name58">
          <dgm:layoutNode name="textCenter" styleLbl="node1">
            <dgm:alg type="tx"/>
            <dgm:shape xmlns:r="http://schemas.openxmlformats.org/officeDocument/2006/relationships" type="roundRect" r:blip="">
              <dgm:adjLst/>
            </dgm:shape>
            <dgm:presOf axis="self" ptType="node"/>
            <dgm:constrLst>
              <dgm:constr type="tMarg" refType="primFontSz" fact="0.2"/>
              <dgm:constr type="bMarg" refType="primFontSz" fact="0.2"/>
              <dgm:constr type="lMarg" refType="primFontSz" fact="0.2"/>
              <dgm:constr type="rMarg" refType="primFontSz" fact="0.2"/>
            </dgm:constrLst>
            <dgm:ruleLst>
              <dgm:rule type="primFontSz" val="5" fact="NaN" max="NaN"/>
            </dgm:ruleLst>
          </dgm:layoutNode>
          <dgm:choose name="Name59">
            <dgm:if name="Name60" axis="ch" ptType="node" func="cnt" op="gte" val="1">
              <dgm:layoutNode name="cycle_1">
                <dgm:choose name="Name61">
                  <dgm:if name="Name62" func="var" arg="dir" op="equ" val="norm">
                    <dgm:choose name="Name63">
                      <dgm:if name="Name64" axis="ch" ptType="node" func="cnt" op="equ" val="1">
                        <dgm:choose name="Name65">
                          <dgm:if name="Name66" axis="ch ch" ptType="node node" st="1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67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68">
                            <dgm:alg type="cycle">
                              <dgm:param type="ctrShpMap" val="fNode"/>
                              <dgm:param type="stAng" val="0"/>
                              <dgm:param type="spanAng" val="180"/>
                            </dgm:alg>
                          </dgm:else>
                        </dgm:choose>
                      </dgm:if>
                      <dgm:if name="Name69" axis="ch" ptType="node" func="cnt" op="equ" val="2">
                        <dgm:choose name="Name70">
                          <dgm:if name="Name7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3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4" axis="ch" ptType="node" func="cnt" op="equ" val="3">
                        <dgm:choose name="Name75">
                          <dgm:if name="Name7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8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9" axis="ch" ptType="node" func="cnt" op="equ" val="4">
                        <dgm:choose name="Name80">
                          <dgm:if name="Name8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3">
                            <dgm:alg type="cycle">
                              <dgm:param type="ctrShpMap" val="fNode"/>
                              <dgm:param type="stAng" val="292.5"/>
                              <dgm:param type="spanAng" val="135"/>
                            </dgm:alg>
                          </dgm:else>
                        </dgm:choose>
                      </dgm:if>
                      <dgm:if name="Name84" axis="ch" ptType="node" func="cnt" op="equ" val="5">
                        <dgm:choose name="Name85">
                          <dgm:if name="Name8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89" axis="ch" ptType="node" func="cnt" op="equ" val="6">
                        <dgm:choose name="Name90">
                          <dgm:if name="Name9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94" axis="ch" ptType="node" func="cnt" op="gte" val="7">
                        <dgm:choose name="Name95">
                          <dgm:if name="Name9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99"/>
                    </dgm:choose>
                  </dgm:if>
                  <dgm:else name="Name100">
                    <dgm:choose name="Name101">
                      <dgm:if name="Name102" axis="ch" ptType="node" func="cnt" op="equ" val="1">
                        <dgm:choose name="Name103">
                          <dgm:if name="Name104" axis="ch ch" ptType="node node" st="1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05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06">
                            <dgm:alg type="cycle">
                              <dgm:param type="ctrShpMap" val="fNode"/>
                              <dgm:param type="stAng" val="0"/>
                              <dgm:param type="spanAng" val="-180"/>
                            </dgm:alg>
                          </dgm:else>
                        </dgm:choose>
                      </dgm:if>
                      <dgm:if name="Name107" axis="ch" ptType="node" func="cnt" op="equ" val="2">
                        <dgm:choose name="Name108">
                          <dgm:if name="Name10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1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2" axis="ch" ptType="node" func="cnt" op="equ" val="3">
                        <dgm:choose name="Name113">
                          <dgm:if name="Name11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6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7" axis="ch" ptType="node" func="cnt" op="equ" val="4">
                        <dgm:choose name="Name118">
                          <dgm:if name="Name11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1">
                            <dgm:alg type="cycle">
                              <dgm:param type="ctrShpMap" val="fNode"/>
                              <dgm:param type="stAng" val="67.5"/>
                              <dgm:param type="spanAng" val="-135"/>
                            </dgm:alg>
                          </dgm:else>
                        </dgm:choose>
                      </dgm:if>
                      <dgm:if name="Name122" axis="ch" ptType="node" func="cnt" op="equ" val="5">
                        <dgm:choose name="Name123">
                          <dgm:if name="Name12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27" axis="ch" ptType="node" func="cnt" op="equ" val="6">
                        <dgm:choose name="Name128">
                          <dgm:if name="Name12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32" axis="ch" ptType="node" func="cnt" op="gte" val="7">
                        <dgm:choose name="Name133">
                          <dgm:if name="Name13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137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138" axis="ch" ptType="node" cnt="1">
                  <dgm:layoutNode name="childCenter1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139" axis="ch">
                    <dgm:forEach name="Name140" axis="self" ptType="parTrans">
                      <dgm:layoutNode name="Name141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142" axis="self" ptType="node">
                      <dgm:layoutNode name="text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143" axis="ch" ptType="parTrans" cnt="1">
                <dgm:layoutNode name="Name144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1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145"/>
          </dgm:choose>
          <dgm:choose name="Name146">
            <dgm:if name="Name147" axis="ch" ptType="node" func="cnt" op="gte" val="2">
              <dgm:layoutNode name="cycle_2">
                <dgm:choose name="Name148">
                  <dgm:if name="Name149" func="var" arg="dir" op="equ" val="norm">
                    <dgm:choose name="Name150">
                      <dgm:if name="Name151" axis="ch" ptType="node" func="cnt" op="equ" val="2">
                        <dgm:choose name="Name152">
                          <dgm:if name="Name153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54" axis="ch ch" ptType="node node" st="2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155">
                            <dgm:alg type="cycle">
                              <dgm:param type="ctrShpMap" val="fNode"/>
                              <dgm:param type="stAng" val="90"/>
                              <dgm:param type="spanAng" val="180"/>
                            </dgm:alg>
                          </dgm:else>
                        </dgm:choose>
                      </dgm:if>
                      <dgm:if name="Name156" axis="ch" ptType="node" func="cnt" op="equ" val="3">
                        <dgm:choose name="Name157">
                          <dgm:if name="Name158" axis="ch ch" ptType="node node" st="2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159" axis="ch ch" ptType="node node" st="2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  <dgm:param type="horzAlign" val="r"/>
                              <dgm:param type="vertAlign" val="b"/>
                            </dgm:alg>
                          </dgm:if>
                          <dgm:else name="Name160">
                            <dgm:alg type="cycle">
                              <dgm:param type="ctrShpMap" val="fNode"/>
                              <dgm:param type="stAng" val="30"/>
                              <dgm:param type="spanAng" val="180"/>
                            </dgm:alg>
                          </dgm:else>
                        </dgm:choose>
                      </dgm:if>
                      <dgm:if name="Name161" axis="ch" ptType="node" func="cnt" op="equ" val="4">
                        <dgm:choose name="Name162">
                          <dgm:if name="Name163" axis="ch ch" ptType="node node" st="2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164" axis="ch ch" ptType="node node" st="2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165">
                            <dgm:alg type="cycle">
                              <dgm:param type="ctrShpMap" val="fNode"/>
                              <dgm:param type="stAng" val="22.5"/>
                              <dgm:param type="spanAng" val="135"/>
                            </dgm:alg>
                          </dgm:else>
                        </dgm:choose>
                      </dgm:if>
                      <dgm:if name="Name166" axis="ch" ptType="node" func="cnt" op="equ" val="5">
                        <dgm:choose name="Name167">
                          <dgm:if name="Name168" axis="ch ch" ptType="node node" st="2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169" axis="ch ch" ptType="node node" st="2 1" cnt="1 0" func="cnt" op="equ" val="2">
                            <dgm:alg type="cycle">
                              <dgm:param type="ctrShpMap" val="fNode"/>
                              <dgm:param type="stAng" val="27"/>
                              <dgm:param type="spanAng" val="90"/>
                            </dgm:alg>
                          </dgm:if>
                          <dgm:else name="Name17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1" axis="ch" ptType="node" func="cnt" op="equ" val="6">
                        <dgm:choose name="Name172">
                          <dgm:if name="Name173" axis="ch ch" ptType="node node" st="2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174" axis="ch ch" ptType="node node" st="2 1" cnt="1 0" func="cnt" op="equ" val="2">
                            <dgm:alg type="cycle">
                              <dgm:param type="ctrShpMap" val="fNode"/>
                              <dgm:param type="stAng" val="15"/>
                              <dgm:param type="spanAng" val="90"/>
                            </dgm:alg>
                          </dgm:if>
                          <dgm:else name="Name175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6" axis="ch" ptType="node" func="cnt" op="gte" val="7">
                        <dgm:choose name="Name177">
                          <dgm:if name="Name178" axis="ch ch" ptType="node node" st="2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179" axis="ch ch" ptType="node node" st="2 1" cnt="1 0" func="cnt" op="equ" val="2">
                            <dgm:alg type="cycle">
                              <dgm:param type="ctrShpMap" val="fNode"/>
                              <dgm:param type="stAng" val="6"/>
                              <dgm:param type="spanAng" val="90"/>
                            </dgm:alg>
                          </dgm:if>
                          <dgm:else name="Name18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181"/>
                    </dgm:choose>
                  </dgm:if>
                  <dgm:else name="Name182">
                    <dgm:choose name="Name183">
                      <dgm:if name="Name184" axis="ch" ptType="node" func="cnt" op="equ" val="2">
                        <dgm:choose name="Name185">
                          <dgm:if name="Name186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87" axis="ch ch" ptType="node node" st="2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188">
                            <dgm:alg type="cycle">
                              <dgm:param type="ctrShpMap" val="fNode"/>
                              <dgm:param type="stAng" val="270"/>
                              <dgm:param type="spanAng" val="-180"/>
                            </dgm:alg>
                          </dgm:else>
                        </dgm:choose>
                      </dgm:if>
                      <dgm:if name="Name189" axis="ch" ptType="node" func="cnt" op="equ" val="3">
                        <dgm:choose name="Name190">
                          <dgm:if name="Name191" axis="ch ch" ptType="node node" st="2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192" axis="ch ch" ptType="node node" st="2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  <dgm:param type="horzAlign" val="l"/>
                              <dgm:param type="vertAlign" val="b"/>
                            </dgm:alg>
                          </dgm:if>
                          <dgm:else name="Name193">
                            <dgm:alg type="cycle">
                              <dgm:param type="ctrShpMap" val="fNode"/>
                              <dgm:param type="stAng" val="330"/>
                              <dgm:param type="spanAng" val="-180"/>
                            </dgm:alg>
                          </dgm:else>
                        </dgm:choose>
                      </dgm:if>
                      <dgm:if name="Name194" axis="ch" ptType="node" func="cnt" op="equ" val="4">
                        <dgm:choose name="Name195">
                          <dgm:if name="Name196" axis="ch ch" ptType="node node" st="2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97" axis="ch ch" ptType="node node" st="2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98">
                            <dgm:alg type="cycle">
                              <dgm:param type="ctrShpMap" val="fNode"/>
                              <dgm:param type="stAng" val="337.5"/>
                              <dgm:param type="spanAng" val="-135"/>
                            </dgm:alg>
                          </dgm:else>
                        </dgm:choose>
                      </dgm:if>
                      <dgm:if name="Name199" axis="ch" ptType="node" func="cnt" op="equ" val="5">
                        <dgm:choose name="Name200">
                          <dgm:if name="Name201" axis="ch ch" ptType="node node" st="2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202" axis="ch ch" ptType="node node" st="2 1" cnt="1 0" func="cnt" op="equ" val="2">
                            <dgm:alg type="cycle">
                              <dgm:param type="ctrShpMap" val="fNode"/>
                              <dgm:param type="stAng" val="333"/>
                              <dgm:param type="spanAng" val="-90"/>
                            </dgm:alg>
                          </dgm:if>
                          <dgm:else name="Name20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4" axis="ch" ptType="node" func="cnt" op="equ" val="6">
                        <dgm:choose name="Name205">
                          <dgm:if name="Name206" axis="ch ch" ptType="node node" st="2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207" axis="ch ch" ptType="node node" st="2 1" cnt="1 0" func="cnt" op="equ" val="2">
                            <dgm:alg type="cycle">
                              <dgm:param type="ctrShpMap" val="fNode"/>
                              <dgm:param type="stAng" val="345"/>
                              <dgm:param type="spanAng" val="-90"/>
                            </dgm:alg>
                          </dgm:if>
                          <dgm:else name="Name20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9" axis="ch" ptType="node" func="cnt" op="gte" val="7">
                        <dgm:choose name="Name210">
                          <dgm:if name="Name211" axis="ch ch" ptType="node node" st="2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212" axis="ch ch" ptType="node node" st="2 1" cnt="1 0" func="cnt" op="equ" val="2">
                            <dgm:alg type="cycle">
                              <dgm:param type="ctrShpMap" val="fNode"/>
                              <dgm:param type="stAng" val="353"/>
                              <dgm:param type="spanAng" val="-90"/>
                            </dgm:alg>
                          </dgm:if>
                          <dgm:else name="Name21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14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15" axis="ch" ptType="node" st="2" cnt="1">
                  <dgm:layoutNode name="childCenter2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16" axis="ch">
                    <dgm:forEach name="Name217" axis="self" ptType="parTrans">
                      <dgm:layoutNode name="Name218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19" axis="self" ptType="node">
                      <dgm:layoutNode name="text2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20" axis="ch" ptType="parTrans" st="2" cnt="1">
                <dgm:layoutNode name="Name221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22"/>
          </dgm:choose>
          <dgm:choose name="Name223">
            <dgm:if name="Name224" axis="ch" ptType="node" func="cnt" op="gte" val="3">
              <dgm:layoutNode name="cycle_3">
                <dgm:choose name="Name225">
                  <dgm:if name="Name226" func="var" arg="dir" op="equ" val="norm">
                    <dgm:choose name="Name227">
                      <dgm:if name="Name228" axis="ch" ptType="node" func="cnt" op="equ" val="3">
                        <dgm:choose name="Name229">
                          <dgm:if name="Name230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231" axis="ch ch" ptType="node node" st="3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  <dgm:param type="horzAlign" val="l"/>
                              <dgm:param type="vertAlign" val="b"/>
                            </dgm:alg>
                          </dgm:if>
                          <dgm:else name="Name232">
                            <dgm:alg type="cycle">
                              <dgm:param type="ctrShpMap" val="fNode"/>
                              <dgm:param type="stAng" val="150"/>
                              <dgm:param type="spanAng" val="180"/>
                            </dgm:alg>
                          </dgm:else>
                        </dgm:choose>
                      </dgm:if>
                      <dgm:if name="Name233" axis="ch" ptType="node" func="cnt" op="equ" val="4">
                        <dgm:choose name="Name234">
                          <dgm:if name="Name235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36" axis="ch ch" ptType="node node" st="3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237">
                            <dgm:alg type="cycle">
                              <dgm:param type="ctrShpMap" val="fNode"/>
                              <dgm:param type="stAng" val="112.5"/>
                              <dgm:param type="spanAng" val="135"/>
                            </dgm:alg>
                          </dgm:else>
                        </dgm:choose>
                      </dgm:if>
                      <dgm:if name="Name238" axis="ch" ptType="node" func="cnt" op="equ" val="5">
                        <dgm:choose name="Name239">
                          <dgm:if name="Name240" axis="ch ch" ptType="node node" st="3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241" axis="ch ch" ptType="node node" st="3 1" cnt="1 0" func="cnt" op="equ" val="2">
                            <dgm:alg type="cycle">
                              <dgm:param type="ctrShpMap" val="fNode"/>
                              <dgm:param type="stAng" val="99"/>
                              <dgm:param type="spanAng" val="90"/>
                            </dgm:alg>
                          </dgm:if>
                          <dgm:else name="Name24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3" axis="ch" ptType="node" func="cnt" op="equ" val="6">
                        <dgm:choose name="Name244">
                          <dgm:if name="Name245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246" axis="ch ch" ptType="node node" st="3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</dgm:alg>
                          </dgm:if>
                          <dgm:else name="Name247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8" axis="ch" ptType="node" func="cnt" op="gte" val="7">
                        <dgm:choose name="Name249">
                          <dgm:if name="Name250" axis="ch ch" ptType="node node" st="3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251" axis="ch ch" ptType="node node" st="3 1" cnt="1 0" func="cnt" op="equ" val="2">
                            <dgm:alg type="cycle">
                              <dgm:param type="ctrShpMap" val="fNode"/>
                              <dgm:param type="stAng" val="57"/>
                              <dgm:param type="spanAng" val="90"/>
                            </dgm:alg>
                          </dgm:if>
                          <dgm:else name="Name25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253"/>
                    </dgm:choose>
                  </dgm:if>
                  <dgm:else name="Name254">
                    <dgm:choose name="Name255">
                      <dgm:if name="Name256" axis="ch" ptType="node" func="cnt" op="equ" val="3">
                        <dgm:choose name="Name257">
                          <dgm:if name="Name258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259" axis="ch ch" ptType="node node" st="3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  <dgm:param type="horzAlign" val="r"/>
                              <dgm:param type="vertAlign" val="b"/>
                            </dgm:alg>
                          </dgm:if>
                          <dgm:else name="Name260">
                            <dgm:alg type="cycle">
                              <dgm:param type="ctrShpMap" val="fNode"/>
                              <dgm:param type="stAng" val="210"/>
                              <dgm:param type="spanAng" val="-180"/>
                            </dgm:alg>
                          </dgm:else>
                        </dgm:choose>
                      </dgm:if>
                      <dgm:if name="Name261" axis="ch" ptType="node" func="cnt" op="equ" val="4">
                        <dgm:choose name="Name262">
                          <dgm:if name="Name263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64" axis="ch ch" ptType="node node" st="3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265">
                            <dgm:alg type="cycle">
                              <dgm:param type="ctrShpMap" val="fNode"/>
                              <dgm:param type="stAng" val="247.5"/>
                              <dgm:param type="spanAng" val="-135"/>
                            </dgm:alg>
                          </dgm:else>
                        </dgm:choose>
                      </dgm:if>
                      <dgm:if name="Name266" axis="ch" ptType="node" func="cnt" op="equ" val="5">
                        <dgm:choose name="Name267">
                          <dgm:if name="Name268" axis="ch ch" ptType="node node" st="3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269" axis="ch ch" ptType="node node" st="3 1" cnt="1 0" func="cnt" op="equ" val="2">
                            <dgm:alg type="cycle">
                              <dgm:param type="ctrShpMap" val="fNode"/>
                              <dgm:param type="stAng" val="261"/>
                              <dgm:param type="spanAng" val="-90"/>
                            </dgm:alg>
                          </dgm:if>
                          <dgm:else name="Name27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1" axis="ch" ptType="node" func="cnt" op="equ" val="6">
                        <dgm:choose name="Name272">
                          <dgm:if name="Name273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274" axis="ch ch" ptType="node node" st="3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</dgm:alg>
                          </dgm:if>
                          <dgm:else name="Name275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6" axis="ch" ptType="node" func="cnt" op="gte" val="7">
                        <dgm:choose name="Name277">
                          <dgm:if name="Name278" axis="ch ch" ptType="node node" st="3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279" axis="ch ch" ptType="node node" st="3 1" cnt="1 0" func="cnt" op="equ" val="2">
                            <dgm:alg type="cycle">
                              <dgm:param type="ctrShpMap" val="fNode"/>
                              <dgm:param type="stAng" val="302"/>
                              <dgm:param type="spanAng" val="-90"/>
                            </dgm:alg>
                          </dgm:if>
                          <dgm:else name="Name28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81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82" axis="ch" ptType="node" st="3" cnt="1">
                  <dgm:layoutNode name="childCenter3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83" axis="ch">
                    <dgm:forEach name="Name284" axis="self" ptType="parTrans">
                      <dgm:layoutNode name="Name285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86" axis="self" ptType="node">
                      <dgm:layoutNode name="text3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87" axis="ch" ptType="parTrans" st="3" cnt="1">
                <dgm:layoutNode name="Name288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3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89"/>
          </dgm:choose>
          <dgm:choose name="Name290">
            <dgm:if name="Name291" axis="ch" ptType="node" func="cnt" op="gte" val="4">
              <dgm:layoutNode name="cycle_4">
                <dgm:choose name="Name292">
                  <dgm:if name="Name293" func="var" arg="dir" op="equ" val="norm">
                    <dgm:choose name="Name294">
                      <dgm:if name="Name295" axis="ch" ptType="node" func="cnt" op="equ" val="4">
                        <dgm:choose name="Name296">
                          <dgm:if name="Name297" axis="ch ch" ptType="node node" st="4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298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90"/>
                            </dgm:alg>
                          </dgm:if>
                          <dgm:else name="Name299">
                            <dgm:alg type="cycle">
                              <dgm:param type="ctrShpMap" val="fNode"/>
                              <dgm:param type="stAng" val="202.5"/>
                              <dgm:param type="spanAng" val="135"/>
                            </dgm:alg>
                          </dgm:else>
                        </dgm:choose>
                      </dgm:if>
                      <dgm:if name="Name300" axis="ch" ptType="node" func="cnt" op="equ" val="5">
                        <dgm:choose name="Name301">
                          <dgm:if name="Name302" axis="ch ch" ptType="node node" st="4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303" axis="ch ch" ptType="node node" st="4 1" cnt="1 0" func="cnt" op="equ" val="2">
                            <dgm:alg type="cycle">
                              <dgm:param type="ctrShpMap" val="fNode"/>
                              <dgm:param type="stAng" val="171"/>
                              <dgm:param type="spanAng" val="90"/>
                            </dgm:alg>
                          </dgm:if>
                          <dgm:else name="Name30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05" axis="ch" ptType="node" func="cnt" op="equ" val="6">
                        <dgm:choose name="Name306">
                          <dgm:if name="Name307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08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309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10" axis="ch" ptType="node" func="cnt" op="gte" val="7">
                        <dgm:choose name="Name311">
                          <dgm:if name="Name312" axis="ch ch" ptType="node node" st="4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13" axis="ch ch" ptType="node node" st="4 1" cnt="1 0" func="cnt" op="equ" val="2">
                            <dgm:alg type="cycle">
                              <dgm:param type="ctrShpMap" val="fNode"/>
                              <dgm:param type="stAng" val="109"/>
                              <dgm:param type="spanAng" val="90"/>
                            </dgm:alg>
                          </dgm:if>
                          <dgm:else name="Name31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15"/>
                    </dgm:choose>
                  </dgm:if>
                  <dgm:else name="Name316">
                    <dgm:choose name="Name317">
                      <dgm:if name="Name318" axis="ch" ptType="node" func="cnt" op="equ" val="4">
                        <dgm:choose name="Name319">
                          <dgm:if name="Name320" axis="ch ch" ptType="node node" st="4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321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-90"/>
                            </dgm:alg>
                          </dgm:if>
                          <dgm:else name="Name322">
                            <dgm:alg type="cycle">
                              <dgm:param type="ctrShpMap" val="fNode"/>
                              <dgm:param type="stAng" val="157.5"/>
                              <dgm:param type="spanAng" val="-135"/>
                            </dgm:alg>
                          </dgm:else>
                        </dgm:choose>
                      </dgm:if>
                      <dgm:if name="Name323" axis="ch" ptType="node" func="cnt" op="equ" val="5">
                        <dgm:choose name="Name324">
                          <dgm:if name="Name325" axis="ch ch" ptType="node node" st="4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326" axis="ch ch" ptType="node node" st="4 1" cnt="1 0" func="cnt" op="equ" val="2">
                            <dgm:alg type="cycle">
                              <dgm:param type="ctrShpMap" val="fNode"/>
                              <dgm:param type="stAng" val="189"/>
                              <dgm:param type="spanAng" val="-90"/>
                            </dgm:alg>
                          </dgm:if>
                          <dgm:else name="Name32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28" axis="ch" ptType="node" func="cnt" op="equ" val="6">
                        <dgm:choose name="Name329">
                          <dgm:if name="Name330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31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332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33" axis="ch" ptType="node" func="cnt" op="gte" val="7">
                        <dgm:choose name="Name334">
                          <dgm:if name="Name335" axis="ch ch" ptType="node node" st="4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36" axis="ch ch" ptType="node node" st="4 1" cnt="1 0" func="cnt" op="equ" val="2">
                            <dgm:alg type="cycle">
                              <dgm:param type="ctrShpMap" val="fNode"/>
                              <dgm:param type="stAng" val="250"/>
                              <dgm:param type="spanAng" val="-90"/>
                            </dgm:alg>
                          </dgm:if>
                          <dgm:else name="Name33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38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39" axis="ch" ptType="node" st="4" cnt="1">
                  <dgm:layoutNode name="childCenter4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40" axis="ch">
                    <dgm:forEach name="Name341" axis="self" ptType="parTrans">
                      <dgm:layoutNode name="Name342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43" axis="self" ptType="node">
                      <dgm:layoutNode name="text4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44" axis="ch" ptType="parTrans" st="4" cnt="1">
                <dgm:layoutNode name="Name345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4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46"/>
          </dgm:choose>
          <dgm:choose name="Name347">
            <dgm:if name="Name348" axis="ch" ptType="node" func="cnt" op="gte" val="5">
              <dgm:layoutNode name="cycle_5">
                <dgm:choose name="Name349">
                  <dgm:if name="Name350" func="var" arg="dir" op="equ" val="norm">
                    <dgm:choose name="Name351">
                      <dgm:if name="Name352" axis="ch" ptType="node" func="cnt" op="equ" val="5">
                        <dgm:choose name="Name353">
                          <dgm:if name="Name354" axis="ch ch" ptType="node node" st="5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355" axis="ch ch" ptType="node node" st="5 1" cnt="1 0" func="cnt" op="equ" val="2">
                            <dgm:alg type="cycle">
                              <dgm:param type="ctrShpMap" val="fNode"/>
                              <dgm:param type="stAng" val="243"/>
                              <dgm:param type="spanAng" val="90"/>
                            </dgm:alg>
                          </dgm:if>
                          <dgm:else name="Name35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57" axis="ch" ptType="node" func="cnt" op="equ" val="6">
                        <dgm:choose name="Name358">
                          <dgm:if name="Name359" axis="ch ch" ptType="node node" st="5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360" axis="ch ch" ptType="node node" st="5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</dgm:alg>
                          </dgm:if>
                          <dgm:else name="Name361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62" axis="ch" ptType="node" func="cnt" op="gte" val="7">
                        <dgm:choose name="Name363">
                          <dgm:if name="Name364" axis="ch ch" ptType="node node" st="5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65" axis="ch ch" ptType="node node" st="5 1" cnt="1 0" func="cnt" op="equ" val="2">
                            <dgm:alg type="cycle">
                              <dgm:param type="ctrShpMap" val="fNode"/>
                              <dgm:param type="stAng" val="160"/>
                              <dgm:param type="spanAng" val="90"/>
                            </dgm:alg>
                          </dgm:if>
                          <dgm:else name="Name36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67"/>
                    </dgm:choose>
                  </dgm:if>
                  <dgm:else name="Name368">
                    <dgm:choose name="Name369">
                      <dgm:if name="Name370" axis="ch" ptType="node" func="cnt" op="equ" val="5">
                        <dgm:choose name="Name371">
                          <dgm:if name="Name372" axis="ch ch" ptType="node node" st="5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373" axis="ch ch" ptType="node node" st="5 1" cnt="1 0" func="cnt" op="equ" val="2">
                            <dgm:alg type="cycle">
                              <dgm:param type="ctrShpMap" val="fNode"/>
                              <dgm:param type="stAng" val="117"/>
                              <dgm:param type="spanAng" val="-90"/>
                            </dgm:alg>
                          </dgm:if>
                          <dgm:else name="Name37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75" axis="ch" ptType="node" func="cnt" op="equ" val="6">
                        <dgm:choose name="Name376">
                          <dgm:if name="Name377" axis="ch ch" ptType="node node" st="5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378" axis="ch ch" ptType="node node" st="5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</dgm:alg>
                          </dgm:if>
                          <dgm:else name="Name379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80" axis="ch" ptType="node" func="cnt" op="gte" val="7">
                        <dgm:choose name="Name381">
                          <dgm:if name="Name382" axis="ch ch" ptType="node node" st="5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83" axis="ch ch" ptType="node node" st="5 1" cnt="1 0" func="cnt" op="equ" val="2">
                            <dgm:alg type="cycle">
                              <dgm:param type="ctrShpMap" val="fNode"/>
                              <dgm:param type="stAng" val="199"/>
                              <dgm:param type="spanAng" val="-90"/>
                            </dgm:alg>
                          </dgm:if>
                          <dgm:else name="Name38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85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86" axis="ch" ptType="node" st="5" cnt="1">
                  <dgm:layoutNode name="childCenter5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87" axis="ch">
                    <dgm:forEach name="Name388" axis="self" ptType="parTrans">
                      <dgm:layoutNode name="Name389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90" axis="self" ptType="node">
                      <dgm:layoutNode name="text5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91" axis="ch" ptType="parTrans" st="5" cnt="1">
                <dgm:layoutNode name="Name392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5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93"/>
          </dgm:choose>
          <dgm:choose name="Name394">
            <dgm:if name="Name395" axis="ch" ptType="node" func="cnt" op="gte" val="6">
              <dgm:layoutNode name="cycle_6">
                <dgm:choose name="Name396">
                  <dgm:if name="Name397" func="var" arg="dir" op="equ" val="norm">
                    <dgm:choose name="Name398">
                      <dgm:if name="Name399" axis="ch" ptType="node" func="cnt" op="equ" val="6">
                        <dgm:choose name="Name400">
                          <dgm:if name="Name401" axis="ch ch" ptType="node node" st="6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402" axis="ch ch" ptType="node node" st="6 1" cnt="1 0" func="cnt" op="equ" val="2">
                            <dgm:alg type="cycle">
                              <dgm:param type="ctrShpMap" val="fNode"/>
                              <dgm:param type="stAng" val="255"/>
                              <dgm:param type="spanAng" val="90"/>
                            </dgm:alg>
                          </dgm:if>
                          <dgm:else name="Name40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404" axis="ch" ptType="node" func="cnt" op="gte" val="7">
                        <dgm:choose name="Name405">
                          <dgm:if name="Name406" axis="ch ch" ptType="node node" st="6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407" axis="ch ch" ptType="node node" st="6 1" cnt="1 0" func="cnt" op="equ" val="2">
                            <dgm:alg type="cycle">
                              <dgm:param type="ctrShpMap" val="fNode"/>
                              <dgm:param type="stAng" val="212"/>
                              <dgm:param type="spanAng" val="90"/>
                            </dgm:alg>
                          </dgm:if>
                          <dgm:else name="Name40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09"/>
                    </dgm:choose>
                  </dgm:if>
                  <dgm:else name="Name410">
                    <dgm:choose name="Name411">
                      <dgm:if name="Name412" axis="ch" ptType="node" func="cnt" op="equ" val="6">
                        <dgm:choose name="Name413">
                          <dgm:if name="Name414" axis="ch ch" ptType="node node" st="6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415" axis="ch ch" ptType="node node" st="6 1" cnt="1 0" func="cnt" op="equ" val="2">
                            <dgm:alg type="cycle">
                              <dgm:param type="ctrShpMap" val="fNode"/>
                              <dgm:param type="stAng" val="105"/>
                              <dgm:param type="spanAng" val="-90"/>
                            </dgm:alg>
                          </dgm:if>
                          <dgm:else name="Name41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417" axis="ch" ptType="node" func="cnt" op="gte" val="7">
                        <dgm:choose name="Name418">
                          <dgm:if name="Name419" axis="ch ch" ptType="node node" st="6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420" axis="ch ch" ptType="node node" st="6 1" cnt="1 0" func="cnt" op="equ" val="2">
                            <dgm:alg type="cycle">
                              <dgm:param type="ctrShpMap" val="fNode"/>
                              <dgm:param type="stAng" val="147"/>
                              <dgm:param type="spanAng" val="-90"/>
                            </dgm:alg>
                          </dgm:if>
                          <dgm:else name="Name42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22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23" axis="ch" ptType="node" st="6" cnt="1">
                  <dgm:layoutNode name="childCenter6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24" axis="ch">
                    <dgm:forEach name="Name425" axis="self" ptType="parTrans">
                      <dgm:layoutNode name="Name426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27" axis="self" ptType="node">
                      <dgm:layoutNode name="text6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28" axis="ch" ptType="parTrans" st="6" cnt="1">
                <dgm:layoutNode name="Name429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6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30"/>
          </dgm:choose>
          <dgm:choose name="Name431">
            <dgm:if name="Name432" axis="ch" ptType="node" func="cnt" op="gte" val="7">
              <dgm:layoutNode name="cycle_7">
                <dgm:choose name="Name433">
                  <dgm:if name="Name434" func="var" arg="dir" op="equ" val="norm">
                    <dgm:choose name="Name435">
                      <dgm:if name="Name436" axis="ch" ptType="node" func="cnt" op="gte" val="7">
                        <dgm:choose name="Name437">
                          <dgm:if name="Name438" axis="ch ch" ptType="node node" st="7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439" axis="ch ch" ptType="node node" st="7 1" cnt="1 0" func="cnt" op="equ" val="2">
                            <dgm:alg type="cycle">
                              <dgm:param type="ctrShpMap" val="fNode"/>
                              <dgm:param type="stAng" val="263"/>
                              <dgm:param type="spanAng" val="90"/>
                            </dgm:alg>
                          </dgm:if>
                          <dgm:else name="Name44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41"/>
                    </dgm:choose>
                  </dgm:if>
                  <dgm:else name="Name442">
                    <dgm:choose name="Name443">
                      <dgm:if name="Name444" axis="ch" ptType="node" func="cnt" op="gte" val="7">
                        <dgm:choose name="Name445">
                          <dgm:if name="Name446" axis="ch ch" ptType="node node" st="7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447" axis="ch ch" ptType="node node" st="7 1" cnt="1 0" func="cnt" op="equ" val="2">
                            <dgm:alg type="cycle">
                              <dgm:param type="ctrShpMap" val="fNode"/>
                              <dgm:param type="stAng" val="96"/>
                              <dgm:param type="spanAng" val="-90"/>
                            </dgm:alg>
                          </dgm:if>
                          <dgm:else name="Name44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49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50" axis="ch" ptType="node" st="7" cnt="1">
                  <dgm:layoutNode name="childCenter7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51" axis="ch">
                    <dgm:forEach name="Name452" axis="self" ptType="parTrans">
                      <dgm:layoutNode name="Name453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54" axis="self" ptType="node">
                      <dgm:layoutNode name="text7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55" axis="ch" ptType="parTrans" st="7" cnt="1">
                <dgm:layoutNode name="Name456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7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57"/>
          </dgm:choose>
        </dgm:else>
      </dgm:choose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8">
  <dgm:title val=""/>
  <dgm:desc val=""/>
  <dgm:catLst>
    <dgm:cat type="cycle" pri="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clrData>
  <dgm:layoutNode name="compositeShape">
    <dgm:varLst>
      <dgm:chMax val="7"/>
      <dgm:dir/>
      <dgm:resizeHandles val="exact"/>
    </dgm:varLst>
    <dgm:alg type="composite">
      <dgm:param type="horzAlign" val="ctr"/>
      <dgm:param type="vertAlign" val="mid"/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equ" val="1">
        <dgm:constrLst>
          <dgm:constr type="l" for="ch" forName="wedge1" refType="w" fact="0.08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"/>
          <dgm:constr type="t" for="ch" forName="dummy1a" refType="h" fact="0.08"/>
          <dgm:constr type="l" for="ch" forName="dummy1b" refType="w" fact="0.5"/>
          <dgm:constr type="t" for="ch" forName="dummy1b" refType="h" fact="0.08"/>
          <dgm:constr type="l" for="ch" forName="wedge1Tx" refType="w" fact="0.22"/>
          <dgm:constr type="t" for="ch" forName="wedge1Tx" refType="h" fact="0.22"/>
          <dgm:constr type="w" for="ch" forName="wedge1Tx" refType="w" fact="0.56"/>
          <dgm:constr type="h" for="ch" forName="wedge1Tx" refType="h" fact="0.56"/>
          <dgm:constr type="h" for="ch" forName="arrowWedge1single" refType="w" fact="0.08"/>
          <dgm:constr type="diam" for="ch" forName="arrowWedge1single" refType="w" fact="0.84"/>
          <dgm:constr type="l" for="ch" forName="arrowWedge1single" refType="w" fact="0.5"/>
          <dgm:constr type="t" for="ch" forName="arrowWedge1single" refType="w" fact="0.5"/>
          <dgm:constr type="primFontSz" for="ch" ptType="node" op="equ"/>
        </dgm:constrLst>
      </dgm:if>
      <dgm:if name="Name2" axis="ch" ptType="node" func="cnt" op="equ" val="2">
        <dgm:constrLst>
          <dgm:constr type="l" for="ch" forName="wedge1" refType="w" fact="0.1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2"/>
          <dgm:constr type="t" for="ch" forName="dummy1a" refType="h" fact="0.08"/>
          <dgm:constr type="l" for="ch" forName="dummy1b" refType="w" fact="0.52"/>
          <dgm:constr type="t" for="ch" forName="dummy1b" refType="h" fact="0.92"/>
          <dgm:constr type="l" for="ch" forName="wedge1Tx" refType="w" fact="0.559"/>
          <dgm:constr type="t" for="ch" forName="wedge1Tx" refType="h" fact="0.3"/>
          <dgm:constr type="w" for="ch" forName="wedge1Tx" refType="w" fact="0.3"/>
          <dgm:constr type="h" for="ch" forName="wedge1Tx" refType="h" fact="0.4"/>
          <dgm:constr type="l" for="ch" forName="wedge2" refType="w" fact="0.06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48"/>
          <dgm:constr type="t" for="ch" forName="dummy2a" refType="h" fact="0.92"/>
          <dgm:constr type="l" for="ch" forName="dummy2b" refType="w" fact="0.48"/>
          <dgm:constr type="t" for="ch" forName="dummy2b" refType="h" fact="0.08"/>
          <dgm:constr type="r" for="ch" forName="wedge2Tx" refType="w" fact="0.441"/>
          <dgm:constr type="t" for="ch" forName="wedge2Tx" refType="h" fact="0.3"/>
          <dgm:constr type="w" for="ch" forName="wedge2Tx" refType="w" fact="0.3"/>
          <dgm:constr type="h" for="ch" forName="wedge2Tx" refType="h" fact="0.4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primFontSz" for="ch" ptType="node" op="equ"/>
        </dgm:constrLst>
      </dgm:if>
      <dgm:if name="Name3" axis="ch" ptType="node" func="cnt" op="equ" val="3">
        <dgm:constrLst>
          <dgm:constr type="l" for="ch" forName="wedge1" refType="w" fact="0.0973"/>
          <dgm:constr type="t" for="ch" forName="wedge1" refType="w" fact="0.07"/>
          <dgm:constr type="w" for="ch" forName="wedge1" refType="w" fact="0.84"/>
          <dgm:constr type="h" for="ch" forName="wedge1" refType="h" fact="0.84"/>
          <dgm:constr type="l" for="ch" forName="dummy1a" refType="w" fact="0.5173"/>
          <dgm:constr type="t" for="ch" forName="dummy1a" refType="h" fact="0.07"/>
          <dgm:constr type="l" for="ch" forName="dummy1b" refType="w" fact="0.8811"/>
          <dgm:constr type="t" for="ch" forName="dummy1b" refType="h" fact="0.7"/>
          <dgm:constr type="l" for="ch" forName="wedge1Tx" refType="w" fact="0.54"/>
          <dgm:constr type="t" for="ch" forName="wedge1Tx" refType="h" fact="0.248"/>
          <dgm:constr type="w" for="ch" forName="wedge1Tx" refType="w" fact="0.3"/>
          <dgm:constr type="h" for="ch" forName="wedge1Tx" refType="h" fact="0.25"/>
          <dgm:constr type="l" for="ch" forName="wedge2" refType="w" fact="0.08"/>
          <dgm:constr type="t" for="ch" forName="wedge2" refType="w" fact="0.1"/>
          <dgm:constr type="w" for="ch" forName="wedge2" refType="w" fact="0.84"/>
          <dgm:constr type="h" for="ch" forName="wedge2" refType="h" fact="0.84"/>
          <dgm:constr type="l" for="ch" forName="dummy2a" refType="w" fact="0.8637"/>
          <dgm:constr type="t" for="ch" forName="dummy2a" refType="h" fact="0.73"/>
          <dgm:constr type="l" for="ch" forName="dummy2b" refType="w" fact="0.1363"/>
          <dgm:constr type="t" for="ch" forName="dummy2b" refType="h" fact="0.73"/>
          <dgm:constr type="l" for="ch" forName="wedge2Tx" refType="w" fact="0.28"/>
          <dgm:constr type="t" for="ch" forName="wedge2Tx" refType="h" fact="0.645"/>
          <dgm:constr type="w" for="ch" forName="wedge2Tx" refType="w" fact="0.45"/>
          <dgm:constr type="h" for="ch" forName="wedge2Tx" refType="h" fact="0.22"/>
          <dgm:constr type="l" for="ch" forName="wedge3" refType="w" fact="0.0627"/>
          <dgm:constr type="t" for="ch" forName="wedge3" refType="w" fact="0.07"/>
          <dgm:constr type="w" for="ch" forName="wedge3" refType="w" fact="0.84"/>
          <dgm:constr type="h" for="ch" forName="wedge3" refType="h" fact="0.84"/>
          <dgm:constr type="l" for="ch" forName="dummy3a" refType="w" fact="0.1189"/>
          <dgm:constr type="t" for="ch" forName="dummy3a" refType="h" fact="0.7"/>
          <dgm:constr type="l" for="ch" forName="dummy3b" refType="w" fact="0.4827"/>
          <dgm:constr type="t" for="ch" forName="dummy3b" refType="h" fact="0.07"/>
          <dgm:constr type="r" for="ch" forName="wedge3Tx" refType="w" fact="0.46"/>
          <dgm:constr type="t" for="ch" forName="wedge3Tx" refType="h" fact="0.248"/>
          <dgm:constr type="w" for="ch" forName="wedge3Tx" refType="w" fact="0.3"/>
          <dgm:constr type="h" for="ch" forName="wedge3Tx" refType="h" fact="0.25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primFontSz" for="ch" ptType="node" op="equ"/>
        </dgm:constrLst>
      </dgm:if>
      <dgm:if name="Name4" axis="ch" ptType="node" func="cnt" op="equ" val="4">
        <dgm:constrLst>
          <dgm:constr type="l" for="ch" forName="wedge1" refType="w" fact="0.0941"/>
          <dgm:constr type="t" for="ch" forName="wedge1" refType="w" fact="0.0659"/>
          <dgm:constr type="w" for="ch" forName="wedge1" refType="w" fact="0.84"/>
          <dgm:constr type="h" for="ch" forName="wedge1" refType="h" fact="0.84"/>
          <dgm:constr type="l" for="ch" forName="dummy1a" refType="w" fact="0.5141"/>
          <dgm:constr type="t" for="ch" forName="dummy1a" refType="h" fact="0.0659"/>
          <dgm:constr type="l" for="ch" forName="dummy1b" refType="w" fact="0.9341"/>
          <dgm:constr type="t" for="ch" forName="dummy1b" refType="h" fact="0.4859"/>
          <dgm:constr type="l" for="ch" forName="wedge1Tx" refType="w" fact="0.54"/>
          <dgm:constr type="t" for="ch" forName="wedge1Tx" refType="h" fact="0.24"/>
          <dgm:constr type="w" for="ch" forName="wedge1Tx" refType="w" fact="0.31"/>
          <dgm:constr type="h" for="ch" forName="wedge1Tx" refType="h" fact="0.23"/>
          <dgm:constr type="l" for="ch" forName="wedge2" refType="w" fact="0.0941"/>
          <dgm:constr type="t" for="ch" forName="wedge2" refType="w" fact="0.0941"/>
          <dgm:constr type="w" for="ch" forName="wedge2" refType="w" fact="0.84"/>
          <dgm:constr type="h" for="ch" forName="wedge2" refType="h" fact="0.84"/>
          <dgm:constr type="l" for="ch" forName="dummy2a" refType="w" fact="0.9341"/>
          <dgm:constr type="t" for="ch" forName="dummy2a" refType="h" fact="0.5141"/>
          <dgm:constr type="l" for="ch" forName="dummy2b" refType="w" fact="0.5141"/>
          <dgm:constr type="t" for="ch" forName="dummy2b" refType="h" fact="0.9341"/>
          <dgm:constr type="l" for="ch" forName="wedge2Tx" refType="w" fact="0.54"/>
          <dgm:constr type="t" for="ch" forName="wedge2Tx" refType="h" fact="0.53"/>
          <dgm:constr type="w" for="ch" forName="wedge2Tx" refType="w" fact="0.31"/>
          <dgm:constr type="h" for="ch" forName="wedge2Tx" refType="h" fact="0.23"/>
          <dgm:constr type="l" for="ch" forName="wedge3" refType="w" fact="0.0659"/>
          <dgm:constr type="t" for="ch" forName="wedge3" refType="w" fact="0.0941"/>
          <dgm:constr type="w" for="ch" forName="wedge3" refType="w" fact="0.84"/>
          <dgm:constr type="h" for="ch" forName="wedge3" refType="h" fact="0.84"/>
          <dgm:constr type="l" for="ch" forName="dummy3a" refType="w" fact="0.4859"/>
          <dgm:constr type="t" for="ch" forName="dummy3a" refType="h" fact="0.9341"/>
          <dgm:constr type="l" for="ch" forName="dummy3b" refType="w" fact="0.0659"/>
          <dgm:constr type="t" for="ch" forName="dummy3b" refType="h" fact="0.5141"/>
          <dgm:constr type="r" for="ch" forName="wedge3Tx" refType="w" fact="0.46"/>
          <dgm:constr type="t" for="ch" forName="wedge3Tx" refType="h" fact="0.53"/>
          <dgm:constr type="w" for="ch" forName="wedge3Tx" refType="w" fact="0.31"/>
          <dgm:constr type="h" for="ch" forName="wedge3Tx" refType="h" fact="0.23"/>
          <dgm:constr type="l" for="ch" forName="wedge4" refType="w" fact="0.0659"/>
          <dgm:constr type="t" for="ch" forName="wedge4" refType="h" fact="0.0659"/>
          <dgm:constr type="w" for="ch" forName="wedge4" refType="w" fact="0.84"/>
          <dgm:constr type="h" for="ch" forName="wedge4" refType="h" fact="0.84"/>
          <dgm:constr type="l" for="ch" forName="dummy4a" refType="w" fact="0.0659"/>
          <dgm:constr type="t" for="ch" forName="dummy4a" refType="h" fact="0.4859"/>
          <dgm:constr type="l" for="ch" forName="dummy4b" refType="w" fact="0.4859"/>
          <dgm:constr type="t" for="ch" forName="dummy4b" refType="h" fact="0.0659"/>
          <dgm:constr type="r" for="ch" forName="wedge4Tx" refType="w" fact="0.46"/>
          <dgm:constr type="t" for="ch" forName="wedge4Tx" refType="h" fact="0.24"/>
          <dgm:constr type="w" for="ch" forName="wedge4Tx" refType="w" fact="0.31"/>
          <dgm:constr type="h" for="ch" forName="wedge4Tx" refType="h" fact="0.23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primFontSz" for="ch" ptType="node" op="equ"/>
        </dgm:constrLst>
      </dgm:if>
      <dgm:if name="Name5" axis="ch" ptType="node" func="cnt" op="equ" val="5">
        <dgm:constrLst>
          <dgm:constr type="l" for="ch" forName="wedge1" refType="w" fact="0.0918"/>
          <dgm:constr type="t" for="ch" forName="wedge1" refType="w" fact="0.0638"/>
          <dgm:constr type="w" for="ch" forName="wedge1" refType="w" fact="0.84"/>
          <dgm:constr type="h" for="ch" forName="wedge1" refType="h" fact="0.84"/>
          <dgm:constr type="l" for="ch" forName="dummy1a" refType="w" fact="0.5118"/>
          <dgm:constr type="t" for="ch" forName="dummy1a" refType="h" fact="0.0638"/>
          <dgm:constr type="l" for="ch" forName="dummy1b" refType="w" fact="0.9112"/>
          <dgm:constr type="t" for="ch" forName="dummy1b" refType="h" fact="0.354"/>
          <dgm:constr type="l" for="ch" forName="wedge1Tx" refType="w" fact="0.53"/>
          <dgm:constr type="t" for="ch" forName="wedge1Tx" refType="h" fact="0.205"/>
          <dgm:constr type="w" for="ch" forName="wedge1Tx" refType="w" fact="0.27"/>
          <dgm:constr type="h" for="ch" forName="wedge1Tx" refType="h" fact="0.18"/>
          <dgm:constr type="l" for="ch" forName="wedge2" refType="w" fact="0.099"/>
          <dgm:constr type="t" for="ch" forName="wedge2" refType="w" fact="0.0862"/>
          <dgm:constr type="w" for="ch" forName="wedge2" refType="w" fact="0.84"/>
          <dgm:constr type="h" for="ch" forName="wedge2" refType="h" fact="0.84"/>
          <dgm:constr type="l" for="ch" forName="dummy2a" refType="w" fact="0.9185"/>
          <dgm:constr type="t" for="ch" forName="dummy2a" refType="h" fact="0.3764"/>
          <dgm:constr type="l" for="ch" forName="dummy2b" refType="w" fact="0.7659"/>
          <dgm:constr type="t" for="ch" forName="dummy2b" refType="h" fact="0.846"/>
          <dgm:constr type="l" for="ch" forName="wedge2Tx" refType="w" fact="0.64"/>
          <dgm:constr type="t" for="ch" forName="wedge2Tx" refType="h" fact="0.47"/>
          <dgm:constr type="w" for="ch" forName="wedge2Tx" refType="w" fact="0.25"/>
          <dgm:constr type="h" for="ch" forName="wedge2Tx" refType="h" fact="0.2"/>
          <dgm:constr type="l" for="ch" forName="wedge3" refType="w" fact="0.08"/>
          <dgm:constr type="t" for="ch" forName="wedge3" refType="w" fact="0.1"/>
          <dgm:constr type="w" for="ch" forName="wedge3" refType="w" fact="0.84"/>
          <dgm:constr type="h" for="ch" forName="wedge3" refType="h" fact="0.84"/>
          <dgm:constr type="l" for="ch" forName="dummy3a" refType="w" fact="0.7469"/>
          <dgm:constr type="t" for="ch" forName="dummy3a" refType="h" fact="0.8598"/>
          <dgm:constr type="l" for="ch" forName="dummy3b" refType="w" fact="0.2531"/>
          <dgm:constr type="t" for="ch" forName="dummy3b" refType="h" fact="0.8598"/>
          <dgm:constr type="l" for="ch" forName="wedge3Tx" refType="w" fact="0.38"/>
          <dgm:constr type="t" for="ch" forName="wedge3Tx" refType="h" fact="0.69"/>
          <dgm:constr type="w" for="ch" forName="wedge3Tx" refType="w" fact="0.24"/>
          <dgm:constr type="h" for="ch" forName="wedge3Tx" refType="h" fact="0.22"/>
          <dgm:constr type="l" for="ch" forName="wedge4" refType="w" fact="0.061"/>
          <dgm:constr type="t" for="ch" forName="wedge4" refType="h" fact="0.0862"/>
          <dgm:constr type="w" for="ch" forName="wedge4" refType="w" fact="0.84"/>
          <dgm:constr type="h" for="ch" forName="wedge4" refType="h" fact="0.84"/>
          <dgm:constr type="l" for="ch" forName="dummy4a" refType="w" fact="0.2341"/>
          <dgm:constr type="t" for="ch" forName="dummy4a" refType="h" fact="0.846"/>
          <dgm:constr type="l" for="ch" forName="dummy4b" refType="w" fact="0.0815"/>
          <dgm:constr type="t" for="ch" forName="dummy4b" refType="h" fact="0.3764"/>
          <dgm:constr type="r" for="ch" forName="wedge4Tx" refType="w" fact="0.36"/>
          <dgm:constr type="t" for="ch" forName="wedge4Tx" refType="h" fact="0.47"/>
          <dgm:constr type="w" for="ch" forName="wedge4Tx" refType="w" fact="0.25"/>
          <dgm:constr type="h" for="ch" forName="wedge4Tx" refType="h" fact="0.2"/>
          <dgm:constr type="l" for="ch" forName="wedge5" refType="w" fact="0.0682"/>
          <dgm:constr type="t" for="ch" forName="wedge5" refType="h" fact="0.0638"/>
          <dgm:constr type="w" for="ch" forName="wedge5" refType="w" fact="0.84"/>
          <dgm:constr type="h" for="ch" forName="wedge5" refType="h" fact="0.84"/>
          <dgm:constr type="l" for="ch" forName="dummy5a" refType="w" fact="0.0888"/>
          <dgm:constr type="t" for="ch" forName="dummy5a" refType="h" fact="0.354"/>
          <dgm:constr type="l" for="ch" forName="dummy5b" refType="w" fact="0.4882"/>
          <dgm:constr type="t" for="ch" forName="dummy5b" refType="h" fact="0.0638"/>
          <dgm:constr type="r" for="ch" forName="wedge5Tx" refType="w" fact="0.47"/>
          <dgm:constr type="t" for="ch" forName="wedge5Tx" refType="h" fact="0.205"/>
          <dgm:constr type="w" for="ch" forName="wedge5Tx" refType="w" fact="0.27"/>
          <dgm:constr type="h" for="ch" forName="wedge5Tx" refType="h" fact="0.18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primFontSz" for="ch" ptType="node" op="equ"/>
        </dgm:constrLst>
      </dgm:if>
      <dgm:if name="Name6" axis="ch" ptType="node" func="cnt" op="equ" val="6">
        <dgm:constrLst>
          <dgm:constr type="l" for="ch" forName="wedge1" refType="w" fact="0.09"/>
          <dgm:constr type="t" for="ch" forName="wedge1" refType="w" fact="0.0627"/>
          <dgm:constr type="w" for="ch" forName="wedge1" refType="w" fact="0.84"/>
          <dgm:constr type="h" for="ch" forName="wedge1" refType="h" fact="0.84"/>
          <dgm:constr type="l" for="ch" forName="dummy1a" refType="w" fact="0.51"/>
          <dgm:constr type="t" for="ch" forName="dummy1a" refType="h" fact="0.0627"/>
          <dgm:constr type="l" for="ch" forName="dummy1b" refType="w" fact="0.8737"/>
          <dgm:constr type="t" for="ch" forName="dummy1b" refType="h" fact="0.2727"/>
          <dgm:constr type="l" for="ch" forName="wedge1Tx" refType="w" fact="0.53"/>
          <dgm:constr type="t" for="ch" forName="wedge1Tx" refType="h" fact="0.17"/>
          <dgm:constr type="w" for="ch" forName="wedge1Tx" refType="w" fact="0.22"/>
          <dgm:constr type="h" for="ch" forName="wedge1Tx" refType="h" fact="0.17"/>
          <dgm:constr type="l" for="ch" forName="wedge2" refType="w" fact="0.1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8837"/>
          <dgm:constr type="t" for="ch" forName="dummy2a" refType="h" fact="0.29"/>
          <dgm:constr type="l" for="ch" forName="dummy2b" refType="w" fact="0.8837"/>
          <dgm:constr type="t" for="ch" forName="dummy2b" refType="h" fact="0.71"/>
          <dgm:constr type="l" for="ch" forName="wedge2Tx" refType="w" fact="0.67"/>
          <dgm:constr type="t" for="ch" forName="wedge2Tx" refType="h" fact="0.42"/>
          <dgm:constr type="w" for="ch" forName="wedge2Tx" refType="w" fact="0.23"/>
          <dgm:constr type="h" for="ch" forName="wedge2Tx" refType="h" fact="0.165"/>
          <dgm:constr type="l" for="ch" forName="wedge3" refType="w" fact="0.09"/>
          <dgm:constr type="t" for="ch" forName="wedge3" refType="w" fact="0.0973"/>
          <dgm:constr type="w" for="ch" forName="wedge3" refType="w" fact="0.84"/>
          <dgm:constr type="h" for="ch" forName="wedge3" refType="h" fact="0.84"/>
          <dgm:constr type="l" for="ch" forName="dummy3a" refType="w" fact="0.8737"/>
          <dgm:constr type="t" for="ch" forName="dummy3a" refType="h" fact="0.7273"/>
          <dgm:constr type="l" for="ch" forName="dummy3b" refType="w" fact="0.51"/>
          <dgm:constr type="t" for="ch" forName="dummy3b" refType="h" fact="0.9373"/>
          <dgm:constr type="l" for="ch" forName="wedge3Tx" refType="w" fact="0.53"/>
          <dgm:constr type="t" for="ch" forName="wedge3Tx" refType="h" fact="0.665"/>
          <dgm:constr type="w" for="ch" forName="wedge3Tx" refType="w" fact="0.22"/>
          <dgm:constr type="h" for="ch" forName="wedge3Tx" refType="h" fact="0.17"/>
          <dgm:constr type="l" for="ch" forName="wedge4" refType="w" fact="0.07"/>
          <dgm:constr type="t" for="ch" forName="wedge4" refType="h" fact="0.0973"/>
          <dgm:constr type="w" for="ch" forName="wedge4" refType="w" fact="0.84"/>
          <dgm:constr type="h" for="ch" forName="wedge4" refType="h" fact="0.84"/>
          <dgm:constr type="l" for="ch" forName="dummy4a" refType="w" fact="0.49"/>
          <dgm:constr type="t" for="ch" forName="dummy4a" refType="h" fact="0.9373"/>
          <dgm:constr type="l" for="ch" forName="dummy4b" refType="w" fact="0.1263"/>
          <dgm:constr type="t" for="ch" forName="dummy4b" refType="h" fact="0.7273"/>
          <dgm:constr type="r" for="ch" forName="wedge4Tx" refType="w" fact="0.47"/>
          <dgm:constr type="t" for="ch" forName="wedge4Tx" refType="h" fact="0.665"/>
          <dgm:constr type="w" for="ch" forName="wedge4Tx" refType="w" fact="0.22"/>
          <dgm:constr type="h" for="ch" forName="wedge4Tx" refType="h" fact="0.17"/>
          <dgm:constr type="l" for="ch" forName="wedge5" refType="w" fact="0.06"/>
          <dgm:constr type="t" for="ch" forName="wedge5" refType="h" fact="0.08"/>
          <dgm:constr type="w" for="ch" forName="wedge5" refType="w" fact="0.84"/>
          <dgm:constr type="h" for="ch" forName="wedge5" refType="h" fact="0.84"/>
          <dgm:constr type="l" for="ch" forName="dummy5a" refType="w" fact="0.1163"/>
          <dgm:constr type="t" for="ch" forName="dummy5a" refType="h" fact="0.71"/>
          <dgm:constr type="l" for="ch" forName="dummy5b" refType="w" fact="0.1163"/>
          <dgm:constr type="t" for="ch" forName="dummy5b" refType="h" fact="0.29"/>
          <dgm:constr type="r" for="ch" forName="wedge5Tx" refType="w" fact="0.33"/>
          <dgm:constr type="t" for="ch" forName="wedge5Tx" refType="h" fact="0.42"/>
          <dgm:constr type="w" for="ch" forName="wedge5Tx" refType="w" fact="0.23"/>
          <dgm:constr type="h" for="ch" forName="wedge5Tx" refType="h" fact="0.165"/>
          <dgm:constr type="l" for="ch" forName="wedge6" refType="w" fact="0.07"/>
          <dgm:constr type="t" for="ch" forName="wedge6" refType="h" fact="0.0627"/>
          <dgm:constr type="w" for="ch" forName="wedge6" refType="w" fact="0.84"/>
          <dgm:constr type="h" for="ch" forName="wedge6" refType="h" fact="0.84"/>
          <dgm:constr type="l" for="ch" forName="dummy6a" refType="w" fact="0.1263"/>
          <dgm:constr type="t" for="ch" forName="dummy6a" refType="h" fact="0.2727"/>
          <dgm:constr type="l" for="ch" forName="dummy6b" refType="w" fact="0.49"/>
          <dgm:constr type="t" for="ch" forName="dummy6b" refType="h" fact="0.0627"/>
          <dgm:constr type="r" for="ch" forName="wedge6Tx" refType="w" fact="0.47"/>
          <dgm:constr type="t" for="ch" forName="wedge6Tx" refType="h" fact="0.17"/>
          <dgm:constr type="w" for="ch" forName="wedge6Tx" refType="w" fact="0.22"/>
          <dgm:constr type="h" for="ch" forName="wedge6Tx" refType="h" fact="0.17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primFontSz" for="ch" ptType="node" op="equ"/>
        </dgm:constrLst>
      </dgm:if>
      <dgm:else name="Name7">
        <dgm:constrLst>
          <dgm:constr type="l" for="ch" forName="wedge1" refType="w" fact="0.0887"/>
          <dgm:constr type="t" for="ch" forName="wedge1" refType="w" fact="0.062"/>
          <dgm:constr type="w" for="ch" forName="wedge1" refType="w" fact="0.84"/>
          <dgm:constr type="h" for="ch" forName="wedge1" refType="h" fact="0.84"/>
          <dgm:constr type="l" for="ch" forName="dummy1a" refType="w" fact="0.5087"/>
          <dgm:constr type="t" for="ch" forName="dummy1a" refType="h" fact="0.062"/>
          <dgm:constr type="l" for="ch" forName="dummy1b" refType="w" fact="0.837"/>
          <dgm:constr type="t" for="ch" forName="dummy1b" refType="h" fact="0.2201"/>
          <dgm:constr type="l" for="ch" forName="wedge1Tx" refType="w" fact="0.53"/>
          <dgm:constr type="t" for="ch" forName="wedge1Tx" refType="h" fact="0.14"/>
          <dgm:constr type="w" for="ch" forName="wedge1Tx" refType="w" fact="0.2"/>
          <dgm:constr type="h" for="ch" forName="wedge1Tx" refType="h" fact="0.16"/>
          <dgm:constr type="l" for="ch" forName="wedge2" refType="w" fact="0.0995"/>
          <dgm:constr type="t" for="ch" forName="wedge2" refType="w" fact="0.0755"/>
          <dgm:constr type="w" for="ch" forName="wedge2" refType="w" fact="0.84"/>
          <dgm:constr type="h" for="ch" forName="wedge2" refType="h" fact="0.84"/>
          <dgm:constr type="l" for="ch" forName="dummy2a" refType="w" fact="0.8479"/>
          <dgm:constr type="t" for="ch" forName="dummy2a" refType="h" fact="0.2337"/>
          <dgm:constr type="l" for="ch" forName="dummy2b" refType="w" fact="0.929"/>
          <dgm:constr type="t" for="ch" forName="dummy2b" refType="h" fact="0.589"/>
          <dgm:constr type="l" for="ch" forName="wedge2Tx" refType="w" fact="0.67"/>
          <dgm:constr type="t" for="ch" forName="wedge2Tx" refType="h" fact="0.38"/>
          <dgm:constr type="w" for="ch" forName="wedge2Tx" refType="w" fact="0.23"/>
          <dgm:constr type="h" for="ch" forName="wedge2Tx" refType="h" fact="0.14"/>
          <dgm:constr type="l" for="ch" forName="wedge3" refType="w" fact="0.0956"/>
          <dgm:constr type="t" for="ch" forName="wedge3" refType="w" fact="0.0925"/>
          <dgm:constr type="w" for="ch" forName="wedge3" refType="w" fact="0.84"/>
          <dgm:constr type="h" for="ch" forName="wedge3" refType="h" fact="0.84"/>
          <dgm:constr type="l" for="ch" forName="dummy3a" refType="w" fact="0.9251"/>
          <dgm:constr type="t" for="ch" forName="dummy3a" refType="h" fact="0.6059"/>
          <dgm:constr type="l" for="ch" forName="dummy3b" refType="w" fact="0.6979"/>
          <dgm:constr type="t" for="ch" forName="dummy3b" refType="h" fact="0.8909"/>
          <dgm:constr type="l" for="ch" forName="wedge3Tx" refType="w" fact="0.635"/>
          <dgm:constr type="t" for="ch" forName="wedge3Tx" refType="h" fact="0.59"/>
          <dgm:constr type="w" for="ch" forName="wedge3Tx" refType="w" fact="0.2"/>
          <dgm:constr type="h" for="ch" forName="wedge3Tx" refType="h" fact="0.155"/>
          <dgm:constr type="l" for="ch" forName="wedge4" refType="w" fact="0.08"/>
          <dgm:constr type="t" for="ch" forName="wedge4" refType="h" fact="0.1"/>
          <dgm:constr type="w" for="ch" forName="wedge4" refType="w" fact="0.84"/>
          <dgm:constr type="h" for="ch" forName="wedge4" refType="h" fact="0.84"/>
          <dgm:constr type="l" for="ch" forName="dummy4a" refType="w" fact="0.6822"/>
          <dgm:constr type="t" for="ch" forName="dummy4a" refType="h" fact="0.8984"/>
          <dgm:constr type="l" for="ch" forName="dummy4b" refType="w" fact="0.3178"/>
          <dgm:constr type="t" for="ch" forName="dummy4b" refType="h" fact="0.8984"/>
          <dgm:constr type="l" for="ch" forName="wedge4Tx" refType="w" fact="0.4025"/>
          <dgm:constr type="t" for="ch" forName="wedge4Tx" refType="h" fact="0.76"/>
          <dgm:constr type="w" for="ch" forName="wedge4Tx" refType="w" fact="0.195"/>
          <dgm:constr type="h" for="ch" forName="wedge4Tx" refType="h" fact="0.14"/>
          <dgm:constr type="l" for="ch" forName="wedge5" refType="w" fact="0.0644"/>
          <dgm:constr type="t" for="ch" forName="wedge5" refType="h" fact="0.0925"/>
          <dgm:constr type="w" for="ch" forName="wedge5" refType="w" fact="0.84"/>
          <dgm:constr type="h" for="ch" forName="wedge5" refType="h" fact="0.84"/>
          <dgm:constr type="l" for="ch" forName="dummy5a" refType="w" fact="0.3021"/>
          <dgm:constr type="t" for="ch" forName="dummy5a" refType="h" fact="0.8909"/>
          <dgm:constr type="l" for="ch" forName="dummy5b" refType="w" fact="0.0749"/>
          <dgm:constr type="t" for="ch" forName="dummy5b" refType="h" fact="0.6059"/>
          <dgm:constr type="r" for="ch" forName="wedge5Tx" refType="w" fact="0.365"/>
          <dgm:constr type="t" for="ch" forName="wedge5Tx" refType="h" fact="0.59"/>
          <dgm:constr type="w" for="ch" forName="wedge5Tx" refType="w" fact="0.2"/>
          <dgm:constr type="h" for="ch" forName="wedge5Tx" refType="h" fact="0.155"/>
          <dgm:constr type="l" for="ch" forName="wedge6" refType="w" fact="0.0605"/>
          <dgm:constr type="t" for="ch" forName="wedge6" refType="h" fact="0.0755"/>
          <dgm:constr type="w" for="ch" forName="wedge6" refType="w" fact="0.84"/>
          <dgm:constr type="h" for="ch" forName="wedge6" refType="h" fact="0.84"/>
          <dgm:constr type="l" for="ch" forName="dummy6a" refType="w" fact="0.071"/>
          <dgm:constr type="t" for="ch" forName="dummy6a" refType="h" fact="0.589"/>
          <dgm:constr type="l" for="ch" forName="dummy6b" refType="w" fact="0.1521"/>
          <dgm:constr type="t" for="ch" forName="dummy6b" refType="h" fact="0.2337"/>
          <dgm:constr type="r" for="ch" forName="wedge6Tx" refType="w" fact="0.33"/>
          <dgm:constr type="t" for="ch" forName="wedge6Tx" refType="h" fact="0.38"/>
          <dgm:constr type="w" for="ch" forName="wedge6Tx" refType="w" fact="0.23"/>
          <dgm:constr type="h" for="ch" forName="wedge6Tx" refType="h" fact="0.14"/>
          <dgm:constr type="l" for="ch" forName="wedge7" refType="w" fact="0.0713"/>
          <dgm:constr type="t" for="ch" forName="wedge7" refType="h" fact="0.062"/>
          <dgm:constr type="w" for="ch" forName="wedge7" refType="w" fact="0.84"/>
          <dgm:constr type="h" for="ch" forName="wedge7" refType="h" fact="0.84"/>
          <dgm:constr type="l" for="ch" forName="dummy7a" refType="w" fact="0.163"/>
          <dgm:constr type="t" for="ch" forName="dummy7a" refType="h" fact="0.2201"/>
          <dgm:constr type="l" for="ch" forName="dummy7b" refType="w" fact="0.4913"/>
          <dgm:constr type="t" for="ch" forName="dummy7b" refType="h" fact="0.062"/>
          <dgm:constr type="r" for="ch" forName="wedge7Tx" refType="w" fact="0.47"/>
          <dgm:constr type="t" for="ch" forName="wedge7Tx" refType="h" fact="0.14"/>
          <dgm:constr type="w" for="ch" forName="wedge7Tx" refType="w" fact="0.2"/>
          <dgm:constr type="h" for="ch" forName="wedge7Tx" refType="h" fact="0.16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h" for="ch" forName="arrowWedge7" refType="w" fact="0.08"/>
          <dgm:constr type="diam" for="ch" forName="arrowWedge7" refType="w" fact="0.84"/>
          <dgm:constr type="l" for="ch" forName="arrowWedge7" refType="w" fact="0.5"/>
          <dgm:constr type="t" for="ch" forName="arrowWedge7" refType="w" fact="0.5"/>
          <dgm:constr type="primFontSz" for="ch" ptType="node" op="equ"/>
        </dgm:constrLst>
      </dgm:else>
    </dgm:choose>
    <dgm:ruleLst/>
    <dgm:choose name="Name8">
      <dgm:if name="Name9" axis="ch" ptType="node" func="cnt" op="gte" val="1">
        <dgm:layoutNode name="wedge1">
          <dgm:alg type="sp"/>
          <dgm:choose name="Name10">
            <dgm:if name="Name11" axis="ch" ptType="node" func="cnt" op="equ" val="1">
              <dgm:shape xmlns:r="http://schemas.openxmlformats.org/officeDocument/2006/relationships" type="ellipse" r:blip="">
                <dgm:adjLst/>
              </dgm:shape>
            </dgm:if>
            <dgm:if name="Name12" axis="ch" ptType="node" func="cnt" op="equ" val="2">
              <dgm:shape xmlns:r="http://schemas.openxmlformats.org/officeDocument/2006/relationships" type="pie" r:blip="">
                <dgm:adjLst>
                  <dgm:adj idx="1" val="270"/>
                  <dgm:adj idx="2" val="90"/>
                </dgm:adjLst>
              </dgm:shape>
            </dgm:if>
            <dgm:if name="Name13" axis="ch" ptType="node" func="cnt" op="equ" val="3">
              <dgm:shape xmlns:r="http://schemas.openxmlformats.org/officeDocument/2006/relationships" type="pie" r:blip="">
                <dgm:adjLst>
                  <dgm:adj idx="1" val="270"/>
                  <dgm:adj idx="2" val="30"/>
                </dgm:adjLst>
              </dgm:shape>
            </dgm:if>
            <dgm:if name="Name14" axis="ch" ptType="node" func="cnt" op="equ" val="4">
              <dgm:shape xmlns:r="http://schemas.openxmlformats.org/officeDocument/2006/relationships" type="pie" r:blip="">
                <dgm:adjLst>
                  <dgm:adj idx="1" val="270"/>
                  <dgm:adj idx="2" val="0"/>
                </dgm:adjLst>
              </dgm:shape>
            </dgm:if>
            <dgm:if name="Name15" axis="ch" ptType="node" func="cnt" op="equ" val="5">
              <dgm:shape xmlns:r="http://schemas.openxmlformats.org/officeDocument/2006/relationships" type="pie" r:blip="">
                <dgm:adjLst>
                  <dgm:adj idx="1" val="270"/>
                  <dgm:adj idx="2" val="342"/>
                </dgm:adjLst>
              </dgm:shape>
            </dgm:if>
            <dgm:if name="Name16" axis="ch" ptType="node" func="cnt" op="equ" val="6">
              <dgm:shape xmlns:r="http://schemas.openxmlformats.org/officeDocument/2006/relationships" type="pie" r:blip="">
                <dgm:adjLst>
                  <dgm:adj idx="1" val="270"/>
                  <dgm:adj idx="2" val="330"/>
                </dgm:adjLst>
              </dgm:shape>
            </dgm:if>
            <dgm:else name="Name17">
              <dgm:shape xmlns:r="http://schemas.openxmlformats.org/officeDocument/2006/relationships" type="pie" r:blip="">
                <dgm:adjLst>
                  <dgm:adj idx="1" val="270"/>
                  <dgm:adj idx="2" val="321.4286"/>
                </dgm:adjLst>
              </dgm:shape>
            </dgm:else>
          </dgm:choose>
          <dgm:choose name="Name18">
            <dgm:if name="Name19" func="var" arg="dir" op="equ" val="norm">
              <dgm:presOf axis="ch desOrSelf" ptType="node node" st="1 1" cnt="1 0"/>
            </dgm:if>
            <dgm:else name="Name20">
              <dgm:choose name="Name21">
                <dgm:if name="Name22" axis="ch" ptType="node" func="cnt" op="equ" val="1">
                  <dgm:presOf axis="ch desOrSelf" ptType="node node" st="1 1" cnt="1 0"/>
                </dgm:if>
                <dgm:if name="Name23" axis="ch" ptType="node" func="cnt" op="equ" val="2">
                  <dgm:presOf axis="ch desOrSelf" ptType="node node" st="2 1" cnt="1 0"/>
                </dgm:if>
                <dgm:if name="Name24" axis="ch" ptType="node" func="cnt" op="equ" val="3">
                  <dgm:presOf axis="ch desOrSelf" ptType="node node" st="3 1" cnt="1 0"/>
                </dgm:if>
                <dgm:if name="Name25" axis="ch" ptType="node" func="cnt" op="equ" val="4">
                  <dgm:presOf axis="ch desOrSelf" ptType="node node" st="4 1" cnt="1 0"/>
                </dgm:if>
                <dgm:if name="Name26" axis="ch" ptType="node" func="cnt" op="equ" val="5">
                  <dgm:presOf axis="ch desOrSelf" ptType="node node" st="5 1" cnt="1 0"/>
                </dgm:if>
                <dgm:if name="Name27" axis="ch" ptType="node" func="cnt" op="equ" val="6">
                  <dgm:presOf axis="ch desOrSelf" ptType="node node" st="6 1" cnt="1 0"/>
                </dgm:if>
                <dgm:else name="Name28">
                  <dgm:presOf axis="ch desOrSelf" ptType="node node" st="7 1" cnt="1 0"/>
                </dgm:else>
              </dgm:choose>
            </dgm:else>
          </dgm:choose>
          <dgm:constrLst/>
          <dgm:ruleLst/>
        </dgm:layoutNode>
        <dgm:layoutNode name="dummy1a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1b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1Tx" moveWith="wedg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29">
            <dgm:if name="Name30" func="var" arg="dir" op="equ" val="norm">
              <dgm:presOf axis="ch desOrSelf" ptType="node node" st="1 1" cnt="1 0"/>
            </dgm:if>
            <dgm:else name="Name31">
              <dgm:choose name="Name32">
                <dgm:if name="Name33" axis="ch" ptType="node" func="cnt" op="equ" val="1">
                  <dgm:presOf axis="ch desOrSelf" ptType="node node" st="1 1" cnt="1 0"/>
                </dgm:if>
                <dgm:if name="Name34" axis="ch" ptType="node" func="cnt" op="equ" val="2">
                  <dgm:presOf axis="ch desOrSelf" ptType="node node" st="2 1" cnt="1 0"/>
                </dgm:if>
                <dgm:if name="Name35" axis="ch" ptType="node" func="cnt" op="equ" val="3">
                  <dgm:presOf axis="ch desOrSelf" ptType="node node" st="3 1" cnt="1 0"/>
                </dgm:if>
                <dgm:if name="Name36" axis="ch" ptType="node" func="cnt" op="equ" val="4">
                  <dgm:presOf axis="ch desOrSelf" ptType="node node" st="4 1" cnt="1 0"/>
                </dgm:if>
                <dgm:if name="Name37" axis="ch" ptType="node" func="cnt" op="equ" val="5">
                  <dgm:presOf axis="ch desOrSelf" ptType="node node" st="5 1" cnt="1 0"/>
                </dgm:if>
                <dgm:if name="Name38" axis="ch" ptType="node" func="cnt" op="equ" val="6">
                  <dgm:presOf axis="ch desOrSelf" ptType="node node" st="6 1" cnt="1 0"/>
                </dgm:if>
                <dgm:else name="Name39">
                  <dgm:presOf axis="ch desOrSelf" ptType="node node" st="7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40"/>
    </dgm:choose>
    <dgm:choose name="Name41">
      <dgm:if name="Name42" axis="ch" ptType="node" func="cnt" op="gte" val="2">
        <dgm:layoutNode name="wedge2">
          <dgm:alg type="sp"/>
          <dgm:choose name="Name43">
            <dgm:if name="Name44" axis="ch" ptType="node" func="cnt" op="equ" val="2">
              <dgm:shape xmlns:r="http://schemas.openxmlformats.org/officeDocument/2006/relationships" type="pie" r:blip="">
                <dgm:adjLst>
                  <dgm:adj idx="1" val="90"/>
                  <dgm:adj idx="2" val="270"/>
                </dgm:adjLst>
              </dgm:shape>
            </dgm:if>
            <dgm:if name="Name45" axis="ch" ptType="node" func="cnt" op="equ" val="3">
              <dgm:shape xmlns:r="http://schemas.openxmlformats.org/officeDocument/2006/relationships" type="pie" r:blip="">
                <dgm:adjLst>
                  <dgm:adj idx="1" val="30"/>
                  <dgm:adj idx="2" val="150"/>
                </dgm:adjLst>
              </dgm:shape>
            </dgm:if>
            <dgm:if name="Name46" axis="ch" ptType="node" func="cnt" op="equ" val="4">
              <dgm:shape xmlns:r="http://schemas.openxmlformats.org/officeDocument/2006/relationships" type="pie" r:blip="">
                <dgm:adjLst>
                  <dgm:adj idx="1" val="0"/>
                  <dgm:adj idx="2" val="90"/>
                </dgm:adjLst>
              </dgm:shape>
            </dgm:if>
            <dgm:if name="Name47" axis="ch" ptType="node" func="cnt" op="equ" val="5">
              <dgm:shape xmlns:r="http://schemas.openxmlformats.org/officeDocument/2006/relationships" type="pie" r:blip="">
                <dgm:adjLst>
                  <dgm:adj idx="1" val="342"/>
                  <dgm:adj idx="2" val="54"/>
                </dgm:adjLst>
              </dgm:shape>
            </dgm:if>
            <dgm:if name="Name48" axis="ch" ptType="node" func="cnt" op="equ" val="6">
              <dgm:shape xmlns:r="http://schemas.openxmlformats.org/officeDocument/2006/relationships" type="pie" r:blip="">
                <dgm:adjLst>
                  <dgm:adj idx="1" val="330"/>
                  <dgm:adj idx="2" val="30"/>
                </dgm:adjLst>
              </dgm:shape>
            </dgm:if>
            <dgm:else name="Name49">
              <dgm:shape xmlns:r="http://schemas.openxmlformats.org/officeDocument/2006/relationships" type="pie" r:blip="">
                <dgm:adjLst>
                  <dgm:adj idx="1" val="321.4286"/>
                  <dgm:adj idx="2" val="12.85714"/>
                </dgm:adjLst>
              </dgm:shape>
            </dgm:else>
          </dgm:choose>
          <dgm:choose name="Name50">
            <dgm:if name="Name51" func="var" arg="dir" op="equ" val="norm">
              <dgm:presOf axis="ch desOrSelf" ptType="node node" st="2 1" cnt="1 0"/>
            </dgm:if>
            <dgm:else name="Name52">
              <dgm:choose name="Name53">
                <dgm:if name="Name54" axis="ch" ptType="node" func="cnt" op="equ" val="2">
                  <dgm:presOf axis="ch desOrSelf" ptType="node node" st="1 1" cnt="1 0"/>
                </dgm:if>
                <dgm:if name="Name55" axis="ch" ptType="node" func="cnt" op="equ" val="3">
                  <dgm:presOf axis="ch desOrSelf" ptType="node node" st="2 1" cnt="1 0"/>
                </dgm:if>
                <dgm:if name="Name56" axis="ch" ptType="node" func="cnt" op="equ" val="4">
                  <dgm:presOf axis="ch desOrSelf" ptType="node node" st="3 1" cnt="1 0"/>
                </dgm:if>
                <dgm:if name="Name57" axis="ch" ptType="node" func="cnt" op="equ" val="5">
                  <dgm:presOf axis="ch desOrSelf" ptType="node node" st="4 1" cnt="1 0"/>
                </dgm:if>
                <dgm:if name="Name58" axis="ch" ptType="node" func="cnt" op="equ" val="6">
                  <dgm:presOf axis="ch desOrSelf" ptType="node node" st="5 1" cnt="1 0"/>
                </dgm:if>
                <dgm:else name="Name59">
                  <dgm:presOf axis="ch desOrSelf" ptType="node node" st="6 1" cnt="1 0"/>
                </dgm:else>
              </dgm:choose>
            </dgm:else>
          </dgm:choose>
          <dgm:constrLst/>
          <dgm:ruleLst/>
        </dgm:layoutNode>
        <dgm:layoutNode name="dummy2a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2b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2Tx" moveWith="wedge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60">
            <dgm:if name="Name61" func="var" arg="dir" op="equ" val="norm">
              <dgm:presOf axis="ch desOrSelf" ptType="node node" st="2 1" cnt="1 0"/>
            </dgm:if>
            <dgm:else name="Name62">
              <dgm:choose name="Name63">
                <dgm:if name="Name64" axis="ch" ptType="node" func="cnt" op="equ" val="2">
                  <dgm:presOf axis="ch desOrSelf" ptType="node node" st="1 1" cnt="1 0"/>
                </dgm:if>
                <dgm:if name="Name65" axis="ch" ptType="node" func="cnt" op="equ" val="3">
                  <dgm:presOf axis="ch desOrSelf" ptType="node node" st="2 1" cnt="1 0"/>
                </dgm:if>
                <dgm:if name="Name66" axis="ch" ptType="node" func="cnt" op="equ" val="4">
                  <dgm:presOf axis="ch desOrSelf" ptType="node node" st="3 1" cnt="1 0"/>
                </dgm:if>
                <dgm:if name="Name67" axis="ch" ptType="node" func="cnt" op="equ" val="5">
                  <dgm:presOf axis="ch desOrSelf" ptType="node node" st="4 1" cnt="1 0"/>
                </dgm:if>
                <dgm:if name="Name68" axis="ch" ptType="node" func="cnt" op="equ" val="6">
                  <dgm:presOf axis="ch desOrSelf" ptType="node node" st="5 1" cnt="1 0"/>
                </dgm:if>
                <dgm:else name="Name69">
                  <dgm:presOf axis="ch desOrSelf" ptType="node node" st="6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70"/>
    </dgm:choose>
    <dgm:choose name="Name71">
      <dgm:if name="Name72" axis="ch" ptType="node" func="cnt" op="gte" val="3">
        <dgm:layoutNode name="wedge3">
          <dgm:alg type="sp"/>
          <dgm:choose name="Name73">
            <dgm:if name="Name74" axis="ch" ptType="node" func="cnt" op="equ" val="3">
              <dgm:shape xmlns:r="http://schemas.openxmlformats.org/officeDocument/2006/relationships" type="pie" r:blip="">
                <dgm:adjLst>
                  <dgm:adj idx="1" val="150"/>
                  <dgm:adj idx="2" val="270"/>
                </dgm:adjLst>
              </dgm:shape>
            </dgm:if>
            <dgm:if name="Name75" axis="ch" ptType="node" func="cnt" op="equ" val="4">
              <dgm:shape xmlns:r="http://schemas.openxmlformats.org/officeDocument/2006/relationships" type="pie" r:blip="">
                <dgm:adjLst>
                  <dgm:adj idx="1" val="90"/>
                  <dgm:adj idx="2" val="180"/>
                </dgm:adjLst>
              </dgm:shape>
            </dgm:if>
            <dgm:if name="Name76" axis="ch" ptType="node" func="cnt" op="equ" val="5">
              <dgm:shape xmlns:r="http://schemas.openxmlformats.org/officeDocument/2006/relationships" type="pie" r:blip="">
                <dgm:adjLst>
                  <dgm:adj idx="1" val="54"/>
                  <dgm:adj idx="2" val="126"/>
                </dgm:adjLst>
              </dgm:shape>
            </dgm:if>
            <dgm:if name="Name77" axis="ch" ptType="node" func="cnt" op="equ" val="6">
              <dgm:shape xmlns:r="http://schemas.openxmlformats.org/officeDocument/2006/relationships" type="pie" r:blip="">
                <dgm:adjLst>
                  <dgm:adj idx="1" val="30"/>
                  <dgm:adj idx="2" val="90"/>
                </dgm:adjLst>
              </dgm:shape>
            </dgm:if>
            <dgm:else name="Name78">
              <dgm:shape xmlns:r="http://schemas.openxmlformats.org/officeDocument/2006/relationships" type="pie" r:blip="">
                <dgm:adjLst>
                  <dgm:adj idx="1" val="12.85714"/>
                  <dgm:adj idx="2" val="64.28571"/>
                </dgm:adjLst>
              </dgm:shape>
            </dgm:else>
          </dgm:choose>
          <dgm:choose name="Name79">
            <dgm:if name="Name80" func="var" arg="dir" op="equ" val="norm">
              <dgm:presOf axis="ch desOrSelf" ptType="node node" st="3 1" cnt="1 0"/>
            </dgm:if>
            <dgm:else name="Name81">
              <dgm:choose name="Name82">
                <dgm:if name="Name83" axis="ch" ptType="node" func="cnt" op="equ" val="3">
                  <dgm:presOf axis="ch desOrSelf" ptType="node node" st="1 1" cnt="1 0"/>
                </dgm:if>
                <dgm:if name="Name84" axis="ch" ptType="node" func="cnt" op="equ" val="4">
                  <dgm:presOf axis="ch desOrSelf" ptType="node node" st="2 1" cnt="1 0"/>
                </dgm:if>
                <dgm:if name="Name85" axis="ch" ptType="node" func="cnt" op="equ" val="5">
                  <dgm:presOf axis="ch desOrSelf" ptType="node node" st="3 1" cnt="1 0"/>
                </dgm:if>
                <dgm:if name="Name86" axis="ch" ptType="node" func="cnt" op="equ" val="6">
                  <dgm:presOf axis="ch desOrSelf" ptType="node node" st="4 1" cnt="1 0"/>
                </dgm:if>
                <dgm:else name="Name87">
                  <dgm:presOf axis="ch desOrSelf" ptType="node node" st="5 1" cnt="1 0"/>
                </dgm:else>
              </dgm:choose>
            </dgm:else>
          </dgm:choose>
          <dgm:constrLst/>
          <dgm:ruleLst/>
        </dgm:layoutNode>
        <dgm:layoutNode name="dummy3a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3b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3Tx" moveWith="wedge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88">
            <dgm:if name="Name89" func="var" arg="dir" op="equ" val="norm">
              <dgm:presOf axis="ch desOrSelf" ptType="node node" st="3 1" cnt="1 0"/>
            </dgm:if>
            <dgm:else name="Name90">
              <dgm:choose name="Name91">
                <dgm:if name="Name92" axis="ch" ptType="node" func="cnt" op="equ" val="3">
                  <dgm:presOf axis="ch desOrSelf" ptType="node node" st="1 1" cnt="1 0"/>
                </dgm:if>
                <dgm:if name="Name93" axis="ch" ptType="node" func="cnt" op="equ" val="4">
                  <dgm:presOf axis="ch desOrSelf" ptType="node node" st="2 1" cnt="1 0"/>
                </dgm:if>
                <dgm:if name="Name94" axis="ch" ptType="node" func="cnt" op="equ" val="5">
                  <dgm:presOf axis="ch desOrSelf" ptType="node node" st="3 1" cnt="1 0"/>
                </dgm:if>
                <dgm:if name="Name95" axis="ch" ptType="node" func="cnt" op="equ" val="6">
                  <dgm:presOf axis="ch desOrSelf" ptType="node node" st="4 1" cnt="1 0"/>
                </dgm:if>
                <dgm:else name="Name96">
                  <dgm:presOf axis="ch desOrSelf" ptType="node node" st="5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97"/>
    </dgm:choose>
    <dgm:choose name="Name98">
      <dgm:if name="Name99" axis="ch" ptType="node" func="cnt" op="gte" val="4">
        <dgm:layoutNode name="wedge4">
          <dgm:alg type="sp"/>
          <dgm:choose name="Name100">
            <dgm:if name="Name101" axis="ch" ptType="node" func="cnt" op="equ" val="4">
              <dgm:shape xmlns:r="http://schemas.openxmlformats.org/officeDocument/2006/relationships" type="pie" r:blip="">
                <dgm:adjLst>
                  <dgm:adj idx="1" val="180"/>
                  <dgm:adj idx="2" val="270"/>
                </dgm:adjLst>
              </dgm:shape>
            </dgm:if>
            <dgm:if name="Name102" axis="ch" ptType="node" func="cnt" op="equ" val="5">
              <dgm:shape xmlns:r="http://schemas.openxmlformats.org/officeDocument/2006/relationships" type="pie" r:blip="">
                <dgm:adjLst>
                  <dgm:adj idx="1" val="126"/>
                  <dgm:adj idx="2" val="198"/>
                </dgm:adjLst>
              </dgm:shape>
            </dgm:if>
            <dgm:if name="Name103" axis="ch" ptType="node" func="cnt" op="equ" val="6">
              <dgm:shape xmlns:r="http://schemas.openxmlformats.org/officeDocument/2006/relationships" type="pie" r:blip="">
                <dgm:adjLst>
                  <dgm:adj idx="1" val="90"/>
                  <dgm:adj idx="2" val="150"/>
                </dgm:adjLst>
              </dgm:shape>
            </dgm:if>
            <dgm:else name="Name104">
              <dgm:shape xmlns:r="http://schemas.openxmlformats.org/officeDocument/2006/relationships" type="pie" r:blip="">
                <dgm:adjLst>
                  <dgm:adj idx="1" val="64.2871"/>
                  <dgm:adj idx="2" val="115.7143"/>
                </dgm:adjLst>
              </dgm:shape>
            </dgm:else>
          </dgm:choose>
          <dgm:choose name="Name105">
            <dgm:if name="Name106" func="var" arg="dir" op="equ" val="norm">
              <dgm:presOf axis="ch desOrSelf" ptType="node node" st="4 1" cnt="1 0"/>
            </dgm:if>
            <dgm:else name="Name107">
              <dgm:choose name="Name108">
                <dgm:if name="Name109" axis="ch" ptType="node" func="cnt" op="equ" val="4">
                  <dgm:presOf axis="ch desOrSelf" ptType="node node" st="1 1" cnt="1 0"/>
                </dgm:if>
                <dgm:if name="Name110" axis="ch" ptType="node" func="cnt" op="equ" val="5">
                  <dgm:presOf axis="ch desOrSelf" ptType="node node" st="2 1" cnt="1 0"/>
                </dgm:if>
                <dgm:if name="Name111" axis="ch" ptType="node" func="cnt" op="equ" val="6">
                  <dgm:presOf axis="ch desOrSelf" ptType="node node" st="3 1" cnt="1 0"/>
                </dgm:if>
                <dgm:else name="Name112">
                  <dgm:presOf axis="ch desOrSelf" ptType="node node" st="4 1" cnt="1 0"/>
                </dgm:else>
              </dgm:choose>
            </dgm:else>
          </dgm:choose>
          <dgm:constrLst/>
          <dgm:ruleLst/>
        </dgm:layoutNode>
        <dgm:layoutNode name="dummy4a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4b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4Tx" moveWith="wedge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13">
            <dgm:if name="Name114" func="var" arg="dir" op="equ" val="norm">
              <dgm:presOf axis="ch desOrSelf" ptType="node node" st="4 1" cnt="1 0"/>
            </dgm:if>
            <dgm:else name="Name115">
              <dgm:choose name="Name116">
                <dgm:if name="Name117" axis="ch" ptType="node" func="cnt" op="equ" val="4">
                  <dgm:presOf axis="ch desOrSelf" ptType="node node" st="1 1" cnt="1 0"/>
                </dgm:if>
                <dgm:if name="Name118" axis="ch" ptType="node" func="cnt" op="equ" val="5">
                  <dgm:presOf axis="ch desOrSelf" ptType="node node" st="2 1" cnt="1 0"/>
                </dgm:if>
                <dgm:if name="Name119" axis="ch" ptType="node" func="cnt" op="equ" val="6">
                  <dgm:presOf axis="ch desOrSelf" ptType="node node" st="3 1" cnt="1 0"/>
                </dgm:if>
                <dgm:else name="Name120">
                  <dgm:presOf axis="ch desOrSelf" ptType="node node" st="4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21"/>
    </dgm:choose>
    <dgm:choose name="Name122">
      <dgm:if name="Name123" axis="ch" ptType="node" func="cnt" op="gte" val="5">
        <dgm:layoutNode name="wedge5">
          <dgm:alg type="sp"/>
          <dgm:choose name="Name124">
            <dgm:if name="Name125" axis="ch" ptType="node" func="cnt" op="equ" val="5">
              <dgm:shape xmlns:r="http://schemas.openxmlformats.org/officeDocument/2006/relationships" type="pie" r:blip="">
                <dgm:adjLst>
                  <dgm:adj idx="1" val="198"/>
                  <dgm:adj idx="2" val="270"/>
                </dgm:adjLst>
              </dgm:shape>
            </dgm:if>
            <dgm:if name="Name126" axis="ch" ptType="node" func="cnt" op="equ" val="6">
              <dgm:shape xmlns:r="http://schemas.openxmlformats.org/officeDocument/2006/relationships" type="pie" r:blip="">
                <dgm:adjLst>
                  <dgm:adj idx="1" val="150"/>
                  <dgm:adj idx="2" val="210"/>
                </dgm:adjLst>
              </dgm:shape>
            </dgm:if>
            <dgm:else name="Name127">
              <dgm:shape xmlns:r="http://schemas.openxmlformats.org/officeDocument/2006/relationships" type="pie" r:blip="">
                <dgm:adjLst>
                  <dgm:adj idx="1" val="115.7143"/>
                  <dgm:adj idx="2" val="167.1429"/>
                </dgm:adjLst>
              </dgm:shape>
            </dgm:else>
          </dgm:choose>
          <dgm:choose name="Name128">
            <dgm:if name="Name129" func="var" arg="dir" op="equ" val="norm">
              <dgm:presOf axis="ch desOrSelf" ptType="node node" st="5 1" cnt="1 0"/>
            </dgm:if>
            <dgm:else name="Name130">
              <dgm:choose name="Name131">
                <dgm:if name="Name132" axis="ch" ptType="node" func="cnt" op="equ" val="5">
                  <dgm:presOf axis="ch desOrSelf" ptType="node node" st="1 1" cnt="1 0"/>
                </dgm:if>
                <dgm:if name="Name133" axis="ch" ptType="node" func="cnt" op="equ" val="6">
                  <dgm:presOf axis="ch desOrSelf" ptType="node node" st="2 1" cnt="1 0"/>
                </dgm:if>
                <dgm:else name="Name134">
                  <dgm:presOf axis="ch desOrSelf" ptType="node node" st="3 1" cnt="1 0"/>
                </dgm:else>
              </dgm:choose>
            </dgm:else>
          </dgm:choose>
          <dgm:constrLst/>
          <dgm:ruleLst/>
        </dgm:layoutNode>
        <dgm:layoutNode name="dummy5a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5b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5Tx" moveWith="wedge5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35">
            <dgm:if name="Name136" func="var" arg="dir" op="equ" val="norm">
              <dgm:presOf axis="ch desOrSelf" ptType="node node" st="5 1" cnt="1 0"/>
            </dgm:if>
            <dgm:else name="Name137">
              <dgm:choose name="Name138">
                <dgm:if name="Name139" axis="ch" ptType="node" func="cnt" op="equ" val="5">
                  <dgm:presOf axis="ch desOrSelf" ptType="node node" st="1 1" cnt="1 0"/>
                </dgm:if>
                <dgm:if name="Name140" axis="ch" ptType="node" func="cnt" op="equ" val="6">
                  <dgm:presOf axis="ch desOrSelf" ptType="node node" st="2 1" cnt="1 0"/>
                </dgm:if>
                <dgm:else name="Name141">
                  <dgm:presOf axis="ch desOrSelf" ptType="node node" st="3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42"/>
    </dgm:choose>
    <dgm:choose name="Name143">
      <dgm:if name="Name144" axis="ch" ptType="node" func="cnt" op="gte" val="6">
        <dgm:layoutNode name="wedge6">
          <dgm:alg type="sp"/>
          <dgm:choose name="Name145">
            <dgm:if name="Name146" axis="ch" ptType="node" func="cnt" op="equ" val="6">
              <dgm:shape xmlns:r="http://schemas.openxmlformats.org/officeDocument/2006/relationships" type="pie" r:blip="">
                <dgm:adjLst>
                  <dgm:adj idx="1" val="210"/>
                  <dgm:adj idx="2" val="270"/>
                </dgm:adjLst>
              </dgm:shape>
            </dgm:if>
            <dgm:else name="Name147">
              <dgm:shape xmlns:r="http://schemas.openxmlformats.org/officeDocument/2006/relationships" type="pie" r:blip="">
                <dgm:adjLst>
                  <dgm:adj idx="1" val="167.1429"/>
                  <dgm:adj idx="2" val="218.5714"/>
                </dgm:adjLst>
              </dgm:shape>
            </dgm:else>
          </dgm:choose>
          <dgm:choose name="Name148">
            <dgm:if name="Name149" func="var" arg="dir" op="equ" val="norm">
              <dgm:presOf axis="ch desOrSelf" ptType="node node" st="6 1" cnt="1 0"/>
            </dgm:if>
            <dgm:else name="Name150">
              <dgm:choose name="Name151">
                <dgm:if name="Name152" axis="ch" ptType="node" func="cnt" op="equ" val="6">
                  <dgm:presOf axis="ch desOrSelf" ptType="node node" st="1 1" cnt="1 0"/>
                </dgm:if>
                <dgm:else name="Name153">
                  <dgm:presOf axis="ch desOrSelf" ptType="node node" st="2 1" cnt="1 0"/>
                </dgm:else>
              </dgm:choose>
            </dgm:else>
          </dgm:choose>
          <dgm:constrLst/>
          <dgm:ruleLst/>
        </dgm:layoutNode>
        <dgm:layoutNode name="dummy6a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6b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6Tx" moveWith="wedge6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54">
            <dgm:if name="Name155" func="var" arg="dir" op="equ" val="norm">
              <dgm:presOf axis="ch desOrSelf" ptType="node node" st="6 1" cnt="1 0"/>
            </dgm:if>
            <dgm:else name="Name156">
              <dgm:choose name="Name157">
                <dgm:if name="Name158" axis="ch" ptType="node" func="cnt" op="equ" val="6">
                  <dgm:presOf axis="ch desOrSelf" ptType="node node" st="1 1" cnt="1 0"/>
                </dgm:if>
                <dgm:else name="Name159">
                  <dgm:presOf axis="ch desOrSelf" ptType="node node" st="2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0"/>
    </dgm:choose>
    <dgm:choose name="Name161">
      <dgm:if name="Name162" axis="ch" ptType="node" func="cnt" op="gte" val="7">
        <dgm:layoutNode name="wedge7">
          <dgm:alg type="sp"/>
          <dgm:shape xmlns:r="http://schemas.openxmlformats.org/officeDocument/2006/relationships" type="pie" r:blip="">
            <dgm:adjLst>
              <dgm:adj idx="1" val="218.5714"/>
              <dgm:adj idx="2" val="270"/>
            </dgm:adjLst>
          </dgm:shape>
          <dgm:choose name="Name163">
            <dgm:if name="Name164" func="var" arg="dir" op="equ" val="norm">
              <dgm:presOf axis="ch desOrSelf" ptType="node node" st="7 1" cnt="1 0"/>
            </dgm:if>
            <dgm:else name="Name165">
              <dgm:presOf axis="ch desOrSelf" ptType="node node" st="1 1" cnt="1 0"/>
            </dgm:else>
          </dgm:choose>
          <dgm:constrLst/>
          <dgm:ruleLst/>
        </dgm:layoutNode>
        <dgm:layoutNode name="dummy7a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7b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7Tx" moveWith="wedge7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66">
            <dgm:if name="Name167" func="var" arg="dir" op="equ" val="norm">
              <dgm:presOf axis="ch desOrSelf" ptType="node node" st="7 1" cnt="1 0"/>
            </dgm:if>
            <dgm:else name="Name168">
              <dgm:presOf axis="ch desOrSelf" ptType="node node" st="1 1" cnt="1 0"/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9"/>
    </dgm:choose>
    <dgm:choose name="Name170">
      <dgm:if name="Name171" axis="ch" ptType="node" func="cnt" op="equ" val="1">
        <dgm:forEach name="Name172" axis="ch" ptType="sibTrans" hideLastTrans="0" cnt="1">
          <dgm:layoutNode name="arrowWedge1single" styleLbl="fgSibTrans2D1">
            <dgm:choose name="Name173">
              <dgm:if name="Name174" func="var" arg="dir" op="equ" val="norm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arr"/>
                  <dgm:param type="endSty" val="noArr"/>
                </dgm:alg>
              </dgm:if>
              <dgm:else name="Name175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noArr"/>
                  <dgm:param type="endSty" val="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if name="Name176" axis="ch" ptType="node" func="cnt" op="gte" val="2">
        <dgm:forEach name="Name177" axis="ch" ptType="sibTrans" hideLastTrans="0" cnt="1">
          <dgm:layoutNode name="arrowWedge1" styleLbl="fgSibTrans2D1">
            <dgm:choose name="Name178">
              <dgm:if name="Name179" func="var" arg="dir" op="equ" val="norm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noArr"/>
                  <dgm:param type="endSty" val="arr"/>
                </dgm:alg>
              </dgm:if>
              <dgm:else name="Name180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arr"/>
                  <dgm:param type="endSty" val="no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else name="Name181"/>
    </dgm:choose>
    <dgm:forEach name="Name182" axis="ch" ptType="sibTrans" hideLastTrans="0" st="2" cnt="1">
      <dgm:layoutNode name="arrowWedge2" styleLbl="fgSibTrans2D1">
        <dgm:choose name="Name183">
          <dgm:if name="Name184" func="var" arg="dir" op="equ" val="norm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5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86" axis="ch" ptType="sibTrans" hideLastTrans="0" st="3" cnt="1">
      <dgm:layoutNode name="arrowWedge3" styleLbl="fgSibTrans2D1">
        <dgm:choose name="Name187">
          <dgm:if name="Name188" func="var" arg="dir" op="equ" val="norm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9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0" axis="ch" ptType="sibTrans" hideLastTrans="0" st="4" cnt="1">
      <dgm:layoutNode name="arrowWedge4" styleLbl="fgSibTrans2D1">
        <dgm:choose name="Name191">
          <dgm:if name="Name192" func="var" arg="dir" op="equ" val="norm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3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4" axis="ch" ptType="sibTrans" hideLastTrans="0" st="5" cnt="1">
      <dgm:layoutNode name="arrowWedge5" styleLbl="fgSibTrans2D1">
        <dgm:choose name="Name195">
          <dgm:if name="Name196" func="var" arg="dir" op="equ" val="norm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7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8" axis="ch" ptType="sibTrans" hideLastTrans="0" st="6" cnt="1">
      <dgm:layoutNode name="arrowWedge6" styleLbl="fgSibTrans2D1">
        <dgm:choose name="Name199">
          <dgm:if name="Name200" func="var" arg="dir" op="equ" val="norm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1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202" axis="ch" ptType="sibTrans" hideLastTrans="0" st="7" cnt="1">
      <dgm:layoutNode name="arrowWedge7" styleLbl="fgSibTrans2D1">
        <dgm:choose name="Name203">
          <dgm:if name="Name204" func="var" arg="dir" op="equ" val="norm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5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16/7/layout/LinearBlockProcessNumbered">
  <dgm:title val="Linear Block Process Numbered"/>
  <dgm:desc val="Used to show a progression; a timeline; sequential steps in a task, process, or workflow; or to emphasize movement or direction. Automatic numbers have been introduced to show the steps of the process. Level 1 text and Level 2 text both appears in a rectangle."/>
  <dgm:catLst>
    <dgm:cat type="process" pri="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101" type="sibTrans" cxnId="4">
          <dgm:prSet phldrT="1"/>
          <dgm:t>
            <a:bodyPr/>
            <a:lstStyle/>
            <a:p>
              <a:r>
                <a:t>01</a:t>
              </a:r>
            </a:p>
          </dgm:t>
        </dgm:pt>
        <dgm:pt modelId="201" type="sibTrans" cxnId="5">
          <dgm:prSet phldrT="2"/>
          <dgm:t>
            <a:bodyPr/>
            <a:lstStyle/>
            <a:p>
              <a:r>
                <a:t>02</a:t>
              </a:r>
            </a:p>
          </dgm:t>
        </dgm:pt>
        <dgm:pt modelId="301" type="sibTrans" cxnId="6">
          <dgm:prSet phldrT="3"/>
          <dgm:t>
            <a:bodyPr/>
            <a:lstStyle/>
            <a:p>
              <a:r>
                <a:t>03</a:t>
              </a:r>
            </a:p>
          </dgm:t>
        </dgm:pt>
      </dgm:ptLst>
      <dgm:cxnLst>
        <dgm:cxn modelId="4" srcId="0" destId="1" srcOrd="0" destOrd="0" sibTransId="101"/>
        <dgm:cxn modelId="5" srcId="0" destId="2" srcOrd="1" destOrd="0" sibTransId="201"/>
        <dgm:cxn modelId="6" srcId="0" destId="3" srcOrd="2" destOrd="0" sibTransId="301"/>
        <dgm:cxn modelId="13" srcId="1" destId="11" srcOrd="0" destOrd="0"/>
        <dgm:cxn modelId="23" srcId="2" destId="21" srcOrd="0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animLvl val="lvl"/>
      <dgm:resizeHandles val="exact"/>
    </dgm:varLst>
    <dgm:alg type="lin">
      <dgm:param type="linDir" val="fromL"/>
      <dgm:param type="nodeVertAlign" val="t"/>
    </dgm:alg>
    <dgm:shape xmlns:r="http://schemas.openxmlformats.org/officeDocument/2006/relationships" r:blip="">
      <dgm:adjLst/>
    </dgm:shape>
    <dgm:presOf/>
    <dgm:constrLst>
      <dgm:constr type="h" for="ch" forName="compositeNode" refType="h"/>
      <dgm:constr type="w" for="ch" forName="compositeNode" refType="w"/>
      <dgm:constr type="w" for="des" forName="simulatedConn" refType="w" refFor="ch" refForName="compositeNode" fact="0.15"/>
      <dgm:constr type="h" for="des" forName="simulatedConn" refType="w" refFor="des" refForName="simulatedConn"/>
      <dgm:constr type="h" for="des" forName="vSp1" refType="w" refFor="ch" refForName="compositeNode" fact="0.8"/>
      <dgm:constr type="h" for="des" forName="vSp2" refType="w" refFor="ch" refForName="compositeNode" fact="0.07"/>
      <dgm:constr type="w" for="ch" forName="vProcSp" refType="w" refFor="des" refForName="simulatedConn" op="equ"/>
      <dgm:constr type="h" for="ch" forName="vProcSp" refType="h" refFor="ch" refForName="compositeNode" op="equ"/>
      <dgm:constr type="w" for="ch" forName="sibTrans" refType="w" refFor="ch" refForName="compositeNode" fact="0.08"/>
      <dgm:constr type="primFontSz" for="des" forName="sibTransNodeRect" op="equ"/>
      <dgm:constr type="primFontSz" for="des" forName="nodeRect" op="equ"/>
    </dgm:constrLst>
    <dgm:ruleLst/>
    <dgm:forEach name="Name4" axis="ch" ptType="node">
      <dgm:layoutNode name="compositeNode">
        <dgm:varLst>
          <dgm:bulletEnabled val="1"/>
        </dgm:varLst>
        <dgm:alg type="composite"/>
        <dgm:constrLst>
          <dgm:constr type="h" refType="w" op="lte" fact="1.2"/>
          <dgm:constr type="w" for="ch" forName="bgRect" refType="w"/>
          <dgm:constr type="h" for="ch" forName="bgRect" refType="h"/>
          <dgm:constr type="t" for="ch" forName="bgRect"/>
          <dgm:constr type="l" for="ch" forName="bgRect"/>
          <dgm:constr type="w" for="ch" forName="sibTransNodeRect" refType="w" refFor="ch" refForName="bgRect"/>
          <dgm:constr type="h" for="ch" forName="sibTransNodeRect" refType="h" refFor="ch" refForName="bgRect" fact="0.4"/>
          <dgm:constr type="t" for="ch" forName="sibTransNodeRect"/>
          <dgm:constr type="l" for="ch" forName="sibTransNodeRect"/>
          <dgm:constr type="r" for="ch" forName="nodeRect" refType="r" refFor="ch" refForName="bgRect"/>
          <dgm:constr type="h" for="ch" forName="nodeRect" refType="h" refFor="ch" refForName="bgRect" fact="0.6"/>
          <dgm:constr type="t" for="ch" forName="nodeRect" refType="b" refFor="ch" refForName="sibTransNodeRect"/>
          <dgm:constr type="l" for="ch" forName="nodeRect" refType="l" refFor="ch" refForName="bgRect"/>
        </dgm:constrLst>
        <dgm:ruleLst>
          <dgm:rule type="w" for="ch" forName="nodeRect" val="NaN" fact="NaN" max="30"/>
        </dgm:ruleLst>
        <dgm:layoutNode name="bgRect" styleLbl="alignNode1">
          <dgm:alg type="sp"/>
          <dgm:shape xmlns:r="http://schemas.openxmlformats.org/officeDocument/2006/relationships" type="rect" r:blip="">
            <dgm:adjLst>
              <dgm:adj idx="1" val="0.05"/>
            </dgm:adjLst>
          </dgm:shape>
          <dgm:presOf axis="self"/>
          <dgm:constrLst/>
          <dgm:ruleLst/>
        </dgm:layoutNode>
        <dgm:forEach name="Name19" axis="followSib" ptType="sibTrans" hideLastTrans="0" cnt="1">
          <dgm:layoutNode name="sibTransNodeRect" styleLbl="alignNode1">
            <dgm:varLst>
              <dgm:chMax val="0"/>
              <dgm:bulletEnabled val="1"/>
            </dgm:varLst>
            <dgm:presOf axis="self"/>
            <dgm:alg type="tx">
              <dgm:param type="parTxLTRAlign" val="l"/>
              <dgm:param type="parTxRTLAlign" val="l"/>
            </dgm:alg>
            <dgm:shape xmlns:r="http://schemas.openxmlformats.org/officeDocument/2006/relationships" type="rect" r:blip="" hideGeom="1">
              <dgm:adjLst/>
            </dgm:shape>
            <dgm:constrLst>
              <dgm:constr type="primFontSz" val="66"/>
              <dgm:constr type="tMarg" val="13"/>
              <dgm:constr type="lMarg" refType="w" fact="0.28"/>
              <dgm:constr type="rMarg" refType="w" fact="0.28"/>
              <dgm:constr type="bMarg" val="13"/>
            </dgm:constrLst>
            <dgm:ruleLst>
              <dgm:rule type="primFontSz" val="14" fact="NaN" max="NaN"/>
              <dgm:rule type="tMarg" val="13" fact="NaN" max="NaN"/>
            </dgm:ruleLst>
          </dgm:layoutNode>
        </dgm:forEach>
        <dgm:layoutNode name="nodeRect" styleLbl="alignNode1" moveWith="bgRect">
          <dgm:varLst>
            <dgm:bulletEnabled val="1"/>
          </dgm:varLst>
          <dgm:alg type="tx">
            <dgm:param type="parTxLTRAlign" val="l"/>
            <dgm:param type="parTxRTLAlign" val="r"/>
            <dgm:param type="txAnchorVert" val="t"/>
            <dgm:param type="stBulletLvl" val="2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primFontSz" val="26"/>
            <dgm:constr type="tMarg"/>
            <dgm:constr type="lMarg" refType="w" fact="0.28"/>
            <dgm:constr type="rMarg" refType="w" fact="0.28"/>
            <dgm:constr type="bMarg" val="26"/>
          </dgm:constrLst>
          <dgm:ruleLst>
            <dgm:rule type="primFontSz" val="11" fact="NaN" max="NaN"/>
          </dgm:ruleLst>
        </dgm:layoutNode>
      </dgm:layoutNode>
      <dgm:forEach name="Name1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  <dgm:extLst>
    <a:ext uri="{4F341089-5ED1-44EC-B178-C955D00A3D55}">
      <dgm1611:autoBuNodeInfoLst xmlns:dgm1611="http://schemas.microsoft.com/office/drawing/2016/11/diagram">
        <dgm1611:autoBuNodeInfo lvl="1" ptType="sibTrans">
          <dgm1611:buPr prefix="" leadZeros="1">
            <a:buAutoNum type="arabicParenBoth"/>
          </dgm1611:buPr>
        </dgm1611:autoBuNodeInfo>
      </dgm1611:autoBuNodeInfoLst>
    </a:ext>
  </dgm:extLst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matrix1">
  <dgm:title val=""/>
  <dgm:desc val=""/>
  <dgm:catLst>
    <dgm:cat type="matrix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clrData>
  <dgm:layoutNode name="diagram">
    <dgm:varLst>
      <dgm:chMax val="1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ctrX" for="ch" forName="matrix" refType="w" fact="0.5"/>
      <dgm:constr type="ctrY" for="ch" forName="matrix" refType="h" fact="0.5"/>
      <dgm:constr type="w" for="ch" forName="matrix" refType="w"/>
      <dgm:constr type="h" for="ch" forName="matrix" refType="h"/>
      <dgm:constr type="ctrX" for="ch" forName="centerTile" refType="w" fact="0.5"/>
      <dgm:constr type="ctrY" for="ch" forName="centerTile" refType="h" fact="0.5"/>
      <dgm:constr type="w" for="ch" forName="centerTile" refType="w" fact="0.3"/>
      <dgm:constr type="h" for="ch" forName="centerTile" refType="h" fact="0.25"/>
      <dgm:constr type="primFontSz" for="des" ptType="node" op="equ" val="65"/>
    </dgm:constrLst>
    <dgm:ruleLst/>
    <dgm:choose name="Name0">
      <dgm:if name="Name1" axis="ch" ptType="node" func="cnt" op="gte" val="1">
        <dgm:layoutNode name="matrix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tile1"/>
            <dgm:constr type="t" for="ch" forName="tile1"/>
            <dgm:constr type="r" for="ch" forName="tile1" refType="w" fact="0.5"/>
            <dgm:constr type="b" for="ch" forName="tile1" refType="h" fact="0.5"/>
            <dgm:constr type="l" for="ch" forName="tile1text" refType="l" refFor="ch" refForName="tile1"/>
            <dgm:constr type="t" for="ch" forName="tile1text" refType="t" refFor="ch" refForName="tile1"/>
            <dgm:constr type="w" for="ch" forName="tile1text" refType="w" refFor="ch" refForName="tile1"/>
            <dgm:constr type="h" for="ch" forName="tile1text" refType="h" refFor="ch" refForName="tile1" fact="0.75"/>
            <dgm:constr type="r" for="ch" forName="tile2" refType="w"/>
            <dgm:constr type="t" for="ch" forName="tile2"/>
            <dgm:constr type="l" for="ch" forName="tile2" refType="w" fact="0.5"/>
            <dgm:constr type="b" for="ch" forName="tile2" refType="h" fact="0.5"/>
            <dgm:constr type="r" for="ch" forName="tile2text" refType="r" refFor="ch" refForName="tile2"/>
            <dgm:constr type="t" for="ch" forName="tile2text" refType="t" refFor="ch" refForName="tile2"/>
            <dgm:constr type="w" for="ch" forName="tile2text" refType="w" refFor="ch" refForName="tile2"/>
            <dgm:constr type="h" for="ch" forName="tile2text" refType="h" refFor="ch" refForName="tile2" fact="0.75"/>
            <dgm:constr type="l" for="ch" forName="tile3"/>
            <dgm:constr type="b" for="ch" forName="tile3" refType="h"/>
            <dgm:constr type="r" for="ch" forName="tile3" refType="w" fact="0.5"/>
            <dgm:constr type="t" for="ch" forName="tile3" refType="h" fact="0.5"/>
            <dgm:constr type="l" for="ch" forName="tile3text" refType="l" refFor="ch" refForName="tile3"/>
            <dgm:constr type="b" for="ch" forName="tile3text" refType="b" refFor="ch" refForName="tile3"/>
            <dgm:constr type="w" for="ch" forName="tile3text" refType="w" refFor="ch" refForName="tile3"/>
            <dgm:constr type="h" for="ch" forName="tile3text" refType="h" refFor="ch" refForName="tile3" fact="0.75"/>
            <dgm:constr type="r" for="ch" forName="tile4" refType="w"/>
            <dgm:constr type="b" for="ch" forName="tile4" refType="h"/>
            <dgm:constr type="l" for="ch" forName="tile4" refType="w" fact="0.5"/>
            <dgm:constr type="t" for="ch" forName="tile4" refType="h" fact="0.5"/>
            <dgm:constr type="r" for="ch" forName="tile4text" refType="r" refFor="ch" refForName="tile4"/>
            <dgm:constr type="b" for="ch" forName="tile4text" refType="b" refFor="ch" refForName="tile4"/>
            <dgm:constr type="w" for="ch" forName="tile4text" refType="w" refFor="ch" refForName="tile4"/>
            <dgm:constr type="h" for="ch" forName="tile4text" refType="h" refFor="ch" refForName="tile4" fact="0.75"/>
          </dgm:constrLst>
          <dgm:ruleLst/>
          <dgm:layoutNode name="tile1" styleLbl="node1">
            <dgm:alg type="sp"/>
            <dgm:shape xmlns:r="http://schemas.openxmlformats.org/officeDocument/2006/relationships" rot="270" type="round1Rect" r:blip="">
              <dgm:adjLst/>
            </dgm:shape>
            <dgm:choose name="Name2">
              <dgm:if name="Name3" func="var" arg="dir" op="equ" val="norm">
                <dgm:presOf axis="ch ch desOrSelf" ptType="node node node" st="1 1 1" cnt="1 1 0"/>
              </dgm:if>
              <dgm:else name="Name4">
                <dgm:presOf axis="ch ch desOrSelf" ptType="node node node" st="1 2 1" cnt="1 1 0"/>
              </dgm:else>
            </dgm:choose>
            <dgm:constrLst/>
            <dgm:ruleLst/>
          </dgm:layoutNode>
          <dgm:layoutNode name="tile1text" styleLbl="node1">
            <dgm:varLst>
              <dgm:chMax val="0"/>
              <dgm:chPref val="0"/>
              <dgm:bulletEnabled val="1"/>
            </dgm:varLst>
            <dgm:choose name="Name5">
              <dgm:if name="Name6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7">
                <dgm:alg type="tx"/>
              </dgm:else>
            </dgm:choose>
            <dgm:shape xmlns:r="http://schemas.openxmlformats.org/officeDocument/2006/relationships" rot="270" type="rect" r:blip="" hideGeom="1">
              <dgm:adjLst>
                <dgm:adj idx="1" val="0.2"/>
              </dgm:adjLst>
            </dgm:shape>
            <dgm:choose name="Name8">
              <dgm:if name="Name9" func="var" arg="dir" op="equ" val="norm">
                <dgm:presOf axis="ch ch desOrSelf" ptType="node node node" st="1 1 1" cnt="1 1 0"/>
              </dgm:if>
              <dgm:else name="Name10">
                <dgm:presOf axis="ch ch desOrSelf" ptType="node node node" st="1 2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2" styleLbl="node1">
            <dgm:alg type="sp"/>
            <dgm:shape xmlns:r="http://schemas.openxmlformats.org/officeDocument/2006/relationships" type="round1Rect" r:blip="">
              <dgm:adjLst/>
            </dgm:shape>
            <dgm:choose name="Name11">
              <dgm:if name="Name12" func="var" arg="dir" op="equ" val="norm">
                <dgm:presOf axis="ch ch desOrSelf" ptType="node node node" st="1 2 1" cnt="1 1 0"/>
              </dgm:if>
              <dgm:else name="Name13">
                <dgm:presOf axis="ch ch desOrSelf" ptType="node node node" st="1 1 1" cnt="1 1 0"/>
              </dgm:else>
            </dgm:choose>
            <dgm:constrLst/>
            <dgm:ruleLst/>
          </dgm:layoutNode>
          <dgm:layoutNode name="tile2text" styleLbl="node1">
            <dgm:varLst>
              <dgm:chMax val="0"/>
              <dgm:chPref val="0"/>
              <dgm:bulletEnabled val="1"/>
            </dgm:varLst>
            <dgm:choose name="Name14">
              <dgm:if name="Name15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16">
                <dgm:alg type="tx"/>
              </dgm:else>
            </dgm:choose>
            <dgm:shape xmlns:r="http://schemas.openxmlformats.org/officeDocument/2006/relationships" type="rect" r:blip="" hideGeom="1">
              <dgm:adjLst/>
            </dgm:shape>
            <dgm:choose name="Name17">
              <dgm:if name="Name18" func="var" arg="dir" op="equ" val="norm">
                <dgm:presOf axis="ch ch desOrSelf" ptType="node node node" st="1 2 1" cnt="1 1 0"/>
              </dgm:if>
              <dgm:else name="Name19">
                <dgm:presOf axis="ch ch desOrSelf" ptType="node node node" st="1 1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3" styleLbl="node1">
            <dgm:alg type="sp"/>
            <dgm:shape xmlns:r="http://schemas.openxmlformats.org/officeDocument/2006/relationships" rot="180" type="round1Rect" r:blip="">
              <dgm:adjLst/>
            </dgm:shape>
            <dgm:choose name="Name20">
              <dgm:if name="Name21" func="var" arg="dir" op="equ" val="norm">
                <dgm:presOf axis="ch ch desOrSelf" ptType="node node node" st="1 3 1" cnt="1 1 0"/>
              </dgm:if>
              <dgm:else name="Name22">
                <dgm:presOf axis="ch ch desOrSelf" ptType="node node node" st="1 4 1" cnt="1 1 0"/>
              </dgm:else>
            </dgm:choose>
            <dgm:constrLst/>
            <dgm:ruleLst/>
          </dgm:layoutNode>
          <dgm:layoutNode name="tile3text" styleLbl="node1">
            <dgm:varLst>
              <dgm:chMax val="0"/>
              <dgm:chPref val="0"/>
              <dgm:bulletEnabled val="1"/>
            </dgm:varLst>
            <dgm:choose name="Name23">
              <dgm:if name="Name24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25">
                <dgm:alg type="tx"/>
              </dgm:else>
            </dgm:choose>
            <dgm:shape xmlns:r="http://schemas.openxmlformats.org/officeDocument/2006/relationships" rot="180" type="rect" r:blip="" hideGeom="1">
              <dgm:adjLst/>
            </dgm:shape>
            <dgm:choose name="Name26">
              <dgm:if name="Name27" func="var" arg="dir" op="equ" val="norm">
                <dgm:presOf axis="ch ch desOrSelf" ptType="node node node" st="1 3 1" cnt="1 1 0"/>
              </dgm:if>
              <dgm:else name="Name28">
                <dgm:presOf axis="ch ch desOrSelf" ptType="node node node" st="1 4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4" styleLbl="node1">
            <dgm:alg type="sp"/>
            <dgm:shape xmlns:r="http://schemas.openxmlformats.org/officeDocument/2006/relationships" rot="90" type="round1Rect" r:blip="">
              <dgm:adjLst/>
            </dgm:shape>
            <dgm:choose name="Name29">
              <dgm:if name="Name30" func="var" arg="dir" op="equ" val="norm">
                <dgm:presOf axis="ch ch desOrSelf" ptType="node node node" st="1 4 1" cnt="1 1 0"/>
              </dgm:if>
              <dgm:else name="Name31">
                <dgm:presOf axis="ch ch desOrSelf" ptType="node node node" st="1 3 1" cnt="1 1 0"/>
              </dgm:else>
            </dgm:choose>
            <dgm:constrLst/>
            <dgm:ruleLst/>
          </dgm:layoutNode>
          <dgm:layoutNode name="tile4text" styleLbl="node1">
            <dgm:varLst>
              <dgm:chMax val="0"/>
              <dgm:chPref val="0"/>
              <dgm:bulletEnabled val="1"/>
            </dgm:varLst>
            <dgm:choose name="Name32">
              <dgm:if name="Name33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34">
                <dgm:alg type="tx"/>
              </dgm:else>
            </dgm:choose>
            <dgm:shape xmlns:r="http://schemas.openxmlformats.org/officeDocument/2006/relationships" rot="90" type="rect" r:blip="" hideGeom="1">
              <dgm:adjLst/>
            </dgm:shape>
            <dgm:choose name="Name35">
              <dgm:if name="Name36" func="var" arg="dir" op="equ" val="norm">
                <dgm:presOf axis="ch ch desOrSelf" ptType="node node node" st="1 4 1" cnt="1 1 0"/>
              </dgm:if>
              <dgm:else name="Name37">
                <dgm:presOf axis="ch ch desOrSelf" ptType="node node node" st="1 3 1" cnt="1 1 0"/>
              </dgm:else>
            </dgm:choose>
            <dgm:constrLst/>
            <dgm:ruleLst>
              <dgm:rule type="primFontSz" val="5" fact="NaN" max="NaN"/>
            </dgm:ruleLst>
          </dgm:layoutNode>
        </dgm:layoutNode>
        <dgm:layoutNode name="centerTile" styleLbl="fgShp">
          <dgm:varLst>
            <dgm:chMax val="0"/>
            <dgm:chPref val="0"/>
          </dgm:varLst>
          <dgm:alg type="tx"/>
          <dgm:shape xmlns:r="http://schemas.openxmlformats.org/officeDocument/2006/relationships" type="roundRect" r:blip="">
            <dgm:adjLst/>
          </dgm:shape>
          <dgm:presOf axis="ch" ptType="node" cnt="1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8"/>
    </dgm:choose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16/7/layout/LinearArrowProcessNumbered">
  <dgm:title val="Linear Arrow Process Numbered"/>
  <dgm:desc val="Used to show a progression; a timeline; sequential steps in a task, process, or workflow; or to emphasize movement or direction. Automatic numbers have been introduced to show the steps of the process which appears in a circle. Level 1 and Level 2 text appear in a shape called UpArrowCallout. Also the nodes are connected by an arrow like shape emphasizing the process nature."/>
  <dgm:catLst>
    <dgm:cat type="process" pri="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101" type="sibTrans" cxnId="4">
          <dgm:prSet phldrT="1"/>
          <dgm:t>
            <a:bodyPr/>
            <a:lstStyle/>
            <a:p>
              <a:r>
                <a:t>1</a:t>
              </a:r>
            </a:p>
          </dgm:t>
        </dgm:pt>
        <dgm:pt modelId="201" type="sibTrans" cxnId="5">
          <dgm:prSet phldrT="2"/>
          <dgm:t>
            <a:bodyPr/>
            <a:lstStyle/>
            <a:p>
              <a:r>
                <a:t>2</a:t>
              </a:r>
            </a:p>
          </dgm:t>
        </dgm:pt>
        <dgm:pt modelId="301" type="sibTrans" cxnId="6">
          <dgm:prSet phldrT="3"/>
          <dgm:t>
            <a:bodyPr/>
            <a:lstStyle/>
            <a:p>
              <a:r>
                <a:t>3</a:t>
              </a:r>
            </a:p>
          </dgm:t>
        </dgm:pt>
      </dgm:ptLst>
      <dgm:cxnLst>
        <dgm:cxn modelId="4" srcId="0" destId="1" srcOrd="0" destOrd="0" sibTransId="101"/>
        <dgm:cxn modelId="5" srcId="0" destId="2" srcOrd="1" destOrd="0" sibTransId="201"/>
        <dgm:cxn modelId="6" srcId="0" destId="3" srcOrd="3" destOrd="0" sibTransId="301"/>
        <dgm:cxn modelId="13" srcId="1" destId="11" srcOrd="0" destOrd="0"/>
        <dgm:cxn modelId="23" srcId="2" destId="21" srcOrd="0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L"/>
      <dgm:param type="nodeVertAlign" val="t"/>
    </dgm:alg>
    <dgm:shape xmlns:r="http://schemas.openxmlformats.org/officeDocument/2006/relationships" r:blip="">
      <dgm:adjLst/>
    </dgm:shape>
    <dgm:presOf/>
    <dgm:constrLst>
      <dgm:constr type="w" for="ch" forName="compositeNode" refType="w"/>
      <dgm:constr type="h" for="ch" forName="compositeNode" op="equ"/>
      <dgm:constr type="w" for="ch" forName="sibTransComposite" refType="w" refFor="ch" refForName="compositeNode" fact="0"/>
      <dgm:constr type="w" for="des" forName="parTx"/>
      <dgm:constr type="h" for="des" forName="parTx" op="equ"/>
      <dgm:constr type="h" for="des" forName="parSh" op="equ"/>
      <dgm:constr type="w" for="des" forName="nodeText"/>
      <dgm:constr type="h" for="des" forName="nodeText" op="equ"/>
      <dgm:constr type="w" for="des" forName="parSh"/>
      <dgm:constr type="w" for="des" forName="parSh" op="equ"/>
      <dgm:constr type="primFontSz" for="des" forName="parTx" val="26"/>
      <dgm:constr type="primFontSz" for="des" forName="parTx" op="equ"/>
      <dgm:constr type="primFontSz" for="des" forName="parSh" op="equ"/>
      <dgm:constr type="primFontSz" for="des" forName="nodeText" op="equ"/>
      <dgm:constr type="secFontSz" for="des" forName="nodeText" op="equ"/>
      <dgm:constr type="primFontSz" for="des" forName="sibTransNodeCircle" op="equ"/>
      <dgm:constr type="h" for="des" forName="sibTransNodeCircle" op="equ"/>
      <dgm:constr type="w" for="des" forName="sibTransNodeCircle" op="equ"/>
      <dgm:constr type="h" for="des" forName="parTx" refType="primFontSz" refFor="des" refForName="parTx" fact="1.5"/>
      <dgm:constr type="h" for="ch" forName="compositeNode" refType="h"/>
      <dgm:constr type="h" for="des" forName="parSh" refType="w"/>
      <dgm:constr type="h" for="des" forName="nodeText" refType="primFontSz" refFor="des" refForName="parTx" fact="2.1"/>
      <dgm:constr type="h" for="des" forName="parSh" refType="h" refFor="des" refForName="parTx" op="lte" fact="1.2"/>
      <dgm:constr type="h" for="des" forName="parSh" refType="h" refFor="des" refForName="parTx" op="gte" fact="1.2"/>
    </dgm:constrLst>
    <dgm:ruleLst>
      <dgm:rule type="primFontSz" for="des" forName="parSh" val="5" fact="NaN" max="NaN"/>
    </dgm:ruleLst>
    <dgm:forEach name="Name3" axis="ch" ptType="node">
      <dgm:layoutNode name="compositeNode">
        <dgm:alg type="composite"/>
        <dgm:shape xmlns:r="http://schemas.openxmlformats.org/officeDocument/2006/relationships" r:blip="">
          <dgm:adjLst/>
        </dgm:shape>
        <dgm:presOf/>
        <dgm:choose name="Name004">
          <dgm:if name="Name5" axis="self" ptType="node" func="cnt" op="equ" val="0">
            <dgm:constrLst>
              <dgm:constr type="w" for="ch" forName="parTx" refType="w"/>
              <dgm:constr type="w" for="ch" forName="parSh" refType="w" refFor="ch" refForName="parTx"/>
              <dgm:constr type="w" for="ch" forName="nodeText" refType="w" refFor="ch" refForName="parTx"/>
              <dgm:constr type="t" for="ch" forName="nodeText" refType="b" refFor="ch" refForName="parSh"/>
            </dgm:constrLst>
          </dgm:if>
          <dgm:else name="Name6">
            <dgm:constrLst>
              <dgm:constr type="w" for="ch" forName="parTx" refType="w"/>
              <dgm:constr type="w" for="ch" forName="parSh" refType="w" refFor="ch" refForName="parTx"/>
              <dgm:constr type="w" for="ch" forName="nodeText" refType="w" refFor="ch" refForName="parTx" fact="0.9"/>
              <dgm:constr type="t" for="ch" forName="nodeText" refType="b" refFor="ch" refForName="parSh"/>
            </dgm:constrLst>
          </dgm:else>
        </dgm:choose>
        <dgm:ruleLst>
          <dgm:rule type="h" val="INF" fact="NaN" max="NaN"/>
        </dgm:ruleLst>
        <dgm:layoutNode name="parTx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zOrderOff="1" hideGeom="1">
            <dgm:adjLst/>
          </dgm:shape>
          <dgm:presOf/>
          <dgm:constrLst>
            <dgm:constr type="h" refType="w" op="lte" fact="0.4"/>
            <dgm:constr type="h"/>
          </dgm:constrLst>
          <dgm:ruleLst>
            <dgm:rule type="h" val="INF" fact="NaN" max="NaN"/>
          </dgm:ruleLst>
        </dgm:layoutNode>
        <dgm:layoutNode name="parSh">
          <dgm:alg type="composite"/>
          <dgm:shape xmlns:r="http://schemas.openxmlformats.org/officeDocument/2006/relationships" r:blip="">
            <dgm:adjLst/>
          </dgm:shape>
          <dgm:presOf axis="self" ptType="node"/>
          <dgm:choose name="casesForFirstAndLastNode">
            <dgm:if name="ifFirstNode" axis="self" ptType="node" func="pos" op="equ" val="1">
              <dgm:choose name="removeLineWhenOnlyOneNode">
                <dgm:if name="ifOnlyOneNode" axis="followSib" ptType="node" func="cnt" op="equ" val="0">
                  <dgm:constrLst>
                    <dgm:constr type="h"/>
                    <dgm:constr type="h" for="ch" forName="lineNode" val="0.002"/>
                    <dgm:constr type="w" for="ch" forName="lineNode" refType="w" fact="0"/>
                    <dgm:constr type="w" for="ch" forName="lineArrowNode" refType="w" fact="0"/>
                    <dgm:constr type="h" for="ch" forName="lineArrowNode" refType="h" fact="0"/>
                    <dgm:constr type="ctrY" for="ch" forName="lineNode" refType="ctrY" refFor="ch" refForName="sibTransNodeCircle"/>
                    <dgm:constr type="h" for="ch" forName="sibTransNodeCircle" refType="h" fact="0.9"/>
                    <dgm:constr type="w" for="ch" forName="sibTransNodeCircle" refType="h" refFor="ch" refForName="sibTransNodeCircle"/>
                    <dgm:constr type="ctrX" for="ch" forName="sibTransNodeCircle" refType="w" fact="0.45"/>
                    <dgm:constr type="ctrY" for="ch" forName="sibTransNodeCircle" refType="h" fact="0.25"/>
                    <dgm:constr type="t" for="ch" forName="spacerBetweenCircleAndCallout" refType="b" refFor="ch" refForName="sibTransNodeCircle"/>
                    <dgm:constr type="h" for="ch" forName="spacerBetweenCircleAndCallout" val="4.6"/>
                  </dgm:constrLst>
                </dgm:if>
                <dgm:else name="ifMoreThanOneNode">
                  <dgm:constrLst>
                    <dgm:constr type="h"/>
                    <dgm:constr type="h" for="ch" forName="lineNode" val="0.002"/>
                    <dgm:constr type="w" for="ch" forName="lineNode" refType="w" fact="0.4"/>
                    <dgm:constr type="l" for="ch" forName="lineNode" refType="w" fact="0.5"/>
                    <dgm:constr type="w" for="ch" forName="lineArrowNode" refType="w" fact="0.046"/>
                    <dgm:constr type="h" for="ch" forName="lineArrowNode" refType="h" fact="0.18"/>
                    <dgm:constr type="l" for="ch" forName="lineArrowNode" refType="w" fact="0.924"/>
                    <dgm:constr type="t" for="ch" forName="lineArrowNode" refType="h" fact="0.18"/>
                    <dgm:constr type="ctrY" for="ch" forName="lineNode" refType="ctrY" refFor="ch" refForName="sibTransNodeCircle"/>
                    <dgm:constr type="h" for="ch" forName="sibTransNodeCircle" refType="h" fact="0.9"/>
                    <dgm:constr type="w" for="ch" forName="sibTransNodeCircle" refType="h" refFor="ch" refForName="sibTransNodeCircle"/>
                    <dgm:constr type="ctrX" for="ch" forName="sibTransNodeCircle" refType="w" fact="0.45"/>
                    <dgm:constr type="ctrY" for="ch" forName="sibTransNodeCircle" refType="h" fact="0.25"/>
                    <dgm:constr type="t" for="ch" forName="spacerBetweenCircleAndCallout" refType="b" refFor="ch" refForName="sibTransNodeCircle"/>
                    <dgm:constr type="h" for="ch" forName="spacerBetweenCircleAndCallout" val="4.6"/>
                  </dgm:constrLst>
                </dgm:else>
              </dgm:choose>
            </dgm:if>
            <dgm:if name="ifLastNode" axis="self" ptType="node" func="revPos" op="equ" val="1">
              <dgm:constrLst>
                <dgm:constr type="h"/>
                <dgm:constr type="h" for="ch" forName="lineNode" val="0.002"/>
                <dgm:constr type="w" for="ch" forName="lineNode" refType="w" fact="0.45"/>
                <dgm:constr type="w" for="ch" forName="lineArrowNode" refType="w" fact="0"/>
                <dgm:constr type="h" for="ch" forName="lineArrowNode" refType="h" fact="0"/>
                <dgm:constr type="ctrY" for="ch" forName="lineNode" refType="ctrY" refFor="ch" refForName="sibTransNodeCircle"/>
                <dgm:constr type="h" for="ch" forName="sibTransNodeCircle" refType="h"/>
                <dgm:constr type="w" for="ch" forName="sibTransNodeCircle" refType="h" refFor="ch" refForName="sibTransNodeCircle"/>
                <dgm:constr type="ctrX" for="ch" forName="sibTransNodeCircle" refType="w" fact="0.45"/>
                <dgm:constr type="ctrY" for="ch" forName="sibTransNodeCircle" refType="h" fact="0.25"/>
                <dgm:constr type="t" for="ch" forName="spacerBetweenCircleAndCallout" refType="b" refFor="ch" refForName="sibTransNodeCircle"/>
                <dgm:constr type="h" for="ch" forName="spacerBetweenCircleAndCallout" val="4.6"/>
              </dgm:constrLst>
            </dgm:if>
            <dgm:else name="allOtherNodes">
              <dgm:constrLst>
                <dgm:constr type="h"/>
                <dgm:constr type="h" for="ch" forName="lineNode" val="0.002"/>
                <dgm:constr type="w" for="ch" forName="lineNode" refType="w" fact="0.9"/>
                <dgm:constr type="w" for="ch" forName="lineArrowNode" refType="w" fact="0.046"/>
                <dgm:constr type="h" for="ch" forName="lineArrowNode" refType="h" fact="0.18"/>
                <dgm:constr type="l" for="ch" forName="lineArrowNode" refType="w" fact="0.924"/>
                <dgm:constr type="t" for="ch" forName="lineArrowNode" refType="h" fact="0.18"/>
                <dgm:constr type="ctrY" for="ch" forName="lineNode" refType="ctrY" refFor="ch" refForName="sibTransNodeCircle"/>
                <dgm:constr type="h" for="ch" forName="sibTransNodeCircle" refType="h" fact="0.9"/>
                <dgm:constr type="w" for="ch" forName="sibTransNodeCircle" refType="h" refFor="ch" refForName="sibTransNodeCircle"/>
                <dgm:constr type="ctrX" for="ch" forName="sibTransNodeCircle" refType="w" fact="0.45"/>
                <dgm:constr type="ctrY" for="ch" forName="sibTransNodeCircle" refType="h" fact="0.25"/>
                <dgm:constr type="t" for="ch" forName="spacerBetweenCircleAndCallout" refType="b" refFor="ch" refForName="sibTransNodeCircle"/>
                <dgm:constr type="h" for="ch" forName="spacerBetweenCircleAndCallout" val="4.6"/>
              </dgm:constrLst>
            </dgm:else>
          </dgm:choose>
          <dgm:layoutNode name="lineNode" styleLbl="alignAccFollowNode1">
            <dgm:alg type="sp"/>
            <dgm:shape xmlns:r="http://schemas.openxmlformats.org/officeDocument/2006/relationships" type="rect" r:blip="">
              <dgm:adjLst/>
            </dgm:shape>
            <dgm:presOf/>
            <dgm:constrLst/>
            <dgm:ruleLst/>
          </dgm:layoutNode>
          <dgm:layoutNode name="lineArrowNode" styleLbl="alignAccFollowNode1">
            <dgm:alg type="sp"/>
            <dgm:shape xmlns:r="http://schemas.openxmlformats.org/officeDocument/2006/relationships" type="chevron" r:blip="">
              <dgm:adjLst>
                <dgm:adj idx="1" val="0.9"/>
              </dgm:adjLst>
            </dgm:shape>
            <dgm:presOf/>
            <dgm:ruleLst/>
          </dgm:layoutNode>
          <dgm:forEach name="Name19" axis="followSib" ptType="sibTrans" hideLastTrans="0" cnt="1">
            <dgm:layoutNode name="sibTransNodeCircle" styleLbl="alignNode1">
              <dgm:varLst>
                <dgm:chMax val="0"/>
                <dgm:bulletEnabled/>
              </dgm:varLst>
              <dgm:presOf axis="self" ptType="sibTrans"/>
              <dgm:alg type="tx">
                <dgm:param type="txAnchorVert" val="mid"/>
                <dgm:param type="txAnchorHorzCh" val="ctr"/>
                <dgm:param type="parTxRTLAlign" val="l"/>
              </dgm:alg>
              <dgm:shape xmlns:r="http://schemas.openxmlformats.org/officeDocument/2006/relationships" type="ellipse" r:blip="">
                <dgm:adjLst/>
              </dgm:shape>
              <dgm:constrLst>
                <dgm:constr type="w" refType="h" op="equ"/>
                <dgm:constr type="primFontSz" val="60"/>
                <dgm:constr type="tMarg" refType="w" fact="0.11"/>
                <dgm:constr type="lMarg" refType="w" fact="0.11"/>
                <dgm:constr type="rMarg" refType="w" fact="0.11"/>
                <dgm:constr type="bMarg" refType="w" fact="0.11"/>
              </dgm:constrLst>
              <dgm:ruleLst>
                <dgm:rule type="primFontSz" val="14" fact="NaN" max="NaN"/>
              </dgm:ruleLst>
            </dgm:layoutNode>
            <dgm:layoutNode name="spacerBetweenCircleAndCallout">
              <dgm:varLst/>
              <dgm:presOf/>
              <dgm:alg type="sp"/>
              <dgm:shape xmlns:r="http://schemas.openxmlformats.org/officeDocument/2006/relationships" r:blip="">
                <dgm:adjLst/>
              </dgm:shape>
              <dgm:constrLst/>
              <dgm:ruleLst/>
            </dgm:layoutNode>
          </dgm:forEach>
          <dgm:presOf/>
          <dgm:ruleLst/>
        </dgm:layoutNode>
        <dgm:layoutNode name="nodeText" styleLbl="alignAccFollowNode1">
          <dgm:varLst>
            <dgm:bulletEnabled val="1"/>
          </dgm:varLst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upArrowCallout" r:blip="">
            <dgm:adjLst>
              <dgm:adj idx="1" val="0.5"/>
              <dgm:adj idx="2" val="0.2"/>
              <dgm:adj idx="3" val="0.2"/>
              <dgm:adj idx="4" val="1"/>
            </dgm:adjLst>
          </dgm:shape>
          <dgm:presOf axis="desOrSelf" ptType="node"/>
          <dgm:constrLst>
            <dgm:constr type="secFontSz" val="16"/>
            <dgm:constr type="primFontSz" val="26"/>
            <dgm:constr type="h"/>
            <dgm:constr type="tMarg" val="13"/>
            <dgm:constr type="lMarg" refType="w" fact="0.2236"/>
            <dgm:constr type="rMarg" refType="w" fact="0.2236"/>
            <dgm:constr type="bMarg" val="13"/>
          </dgm:constrLst>
          <dgm:ruleLst>
            <dgm:rule type="secFontSz" val="11" fact="NaN" max="NaN"/>
            <dgm:rule type="primFontSz" val="11" fact="NaN" max="NaN"/>
            <dgm:rule type="h" val="INF" fact="NaN" max="NaN"/>
          </dgm:ruleLst>
        </dgm:layoutNode>
      </dgm:layoutNode>
      <dgm:forEach name="sibTransForEach" axis="followSib" ptType="sibTrans" cnt="1">
        <dgm:layoutNode name="sibTransComposite" styleLbl="alignAccFollowNode1">
          <dgm:alg type="sp"/>
          <dgm:shape xmlns:r="http://schemas.openxmlformats.org/officeDocument/2006/relationships" r:blip="">
            <dgm:adjLst/>
          </dgm:shape>
          <dgm:ruleLst/>
        </dgm:layoutNode>
        <dgm:ruleLst>
          <dgm:rule type="h" val="INF" fact="NaN" max="NaN"/>
        </dgm:ruleLst>
      </dgm:forEach>
    </dgm:forEach>
  </dgm:layoutNode>
  <dgm:extLst>
    <a:ext uri="{4F341089-5ED1-44EC-B178-C955D00A3D55}">
      <dgm1611:autoBuNodeInfoLst xmlns:dgm1611="http://schemas.microsoft.com/office/drawing/2016/11/diagram">
        <dgm1611:autoBuNodeInfo lvl="1" ptType="sibTrans">
          <dgm1611:buPr prefix="" leadZeros="0">
            <a:buAutoNum type="arabicParenBoth"/>
          </dgm1611:buPr>
        </dgm1611:autoBuNodeInfo>
      </dgm1611:autoBuNodeInfoLst>
    </a:ext>
  </dgm:extLst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8/layout/RadialCluster">
  <dgm:title val=""/>
  <dgm:desc val=""/>
  <dgm:catLst>
    <dgm:cat type="relationship" pri="19500"/>
    <dgm:cat type="cycle" pri="1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chMax val="1"/>
      <dgm:chPref val="1"/>
      <dgm:dir/>
      <dgm:animOne val="branch"/>
      <dgm:animLvl val="lvl"/>
    </dgm:varLst>
    <dgm:alg type="composite">
      <dgm:param type="ar" val="1.00"/>
    </dgm:alg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 ch" ptType="node node" cnt="1 0" func="cnt" op="equ" val="1">
            <dgm:constrLst>
              <dgm:constr type="l" for="ch" forName="textCenter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r" for="ch" forName="cycle_1" refType="w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5" axis="ch ch" ptType="node node" cnt="1 0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6" axis="ch ch" ptType="node node" cnt="1 0" func="cnt" op="equ" val="3">
            <dgm:choose name="Name7">
              <dgm:if name="Name8" axis="ch ch ch" ptType="node node node" st="1 2 0" cnt="1 1 0" func="cnt" op="equ" val="1">
                <dgm:choose name="Name9">
                  <dgm:if name="Name10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12">
                <dgm:choose name="Name13">
                  <dgm:if name="Name14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5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16" axis="ch ch" ptType="node node" cnt="1 0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r" for="ch" forName="cycle_2" refType="w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l" for="ch" forName="cycle_4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17" axis="ch ch" ptType="node node" cnt="1 0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r" for="ch" forName="cycle_3" refType="w" fact="0.89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l" for="ch" forName="cycle_4" refType="w" fact="0.11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18" axis="ch ch" ptType="node node" cnt="1 0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r" for="ch" forName="cycle_3" refType="w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l" for="ch" forName="cycle_6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19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r" for="ch" forName="cycle_2" refType="w" fact="0.938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r" for="ch" forName="cycle_3" refType="w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r" for="ch" forName="cycle_4" refType="w" fact="0.8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l" for="ch" forName="cycle_5" refType="w" fact="0.2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l" for="ch" forName="cycle_6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l" for="ch" forName="cycle_7" refType="w" fact="0.062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if>
      <dgm:else name="Name20">
        <dgm:choose name="Name21">
          <dgm:if name="Name22" axis="ch ch" ptType="node node" func="cnt" op="equ" val="1">
            <dgm:constrLst>
              <dgm:constr type="r" for="ch" forName="textCenter" refType="w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l" for="ch" forName="cycle_1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23" axis="ch ch" ptType="node node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24" axis="ch ch" ptType="node node" func="cnt" op="equ" val="3">
            <dgm:choose name="Name25">
              <dgm:if name="Name26" axis="ch ch ch" ptType="node node node" st="1 2 0" cnt="1 1 0" func="cnt" op="equ" val="1">
                <dgm:choose name="Name27">
                  <dgm:if name="Name28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29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30">
                <dgm:choose name="Name31">
                  <dgm:if name="Name32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33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34" axis="ch ch" ptType="node node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l" for="ch" forName="cycle_2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r" for="ch" forName="cycle_4" refType="w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35" axis="ch ch" ptType="node node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l" for="ch" forName="cycle_3" refType="w" fact="0.11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r" for="ch" forName="cycle_4" refType="w" fact="0.89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36" axis="ch ch" ptType="node node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l" for="ch" forName="cycle_3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r" for="ch" forName="cycle_6" refType="w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37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l" for="ch" forName="cycle_2" refType="w" fact="0.062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l" for="ch" forName="cycle_3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l" for="ch" forName="cycle_4" refType="w" fact="0.2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r" for="ch" forName="cycle_5" refType="w" fact="0.8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r" for="ch" forName="cycle_6" refType="w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r" for="ch" forName="cycle_7" refType="w" fact="0.938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else>
    </dgm:choose>
    <dgm:forEach name="Name38" axis="ch" ptType="node" cnt="1">
      <dgm:choose name="Name39">
        <dgm:if name="Name40" axis="des" func="maxDepth" op="lte" val="1">
          <dgm:layoutNode name="singleCycle">
            <dgm:choose name="Name41">
              <dgm:if name="Name42" axis="ch" ptType="node" func="cnt" op="equ" val="1">
                <dgm:choose name="Name43">
                  <dgm:if name="Name44" func="var" arg="dir" op="equ" val="norm">
                    <dgm:alg type="cycle">
                      <dgm:param type="stAng" val="90"/>
                      <dgm:param type="ctrShpMap" val="fNode"/>
                    </dgm:alg>
                  </dgm:if>
                  <dgm:else name="Name45">
                    <dgm:alg type="cycle">
                      <dgm:param type="stAng" val="-90"/>
                      <dgm:param type="spanAng" val="-360"/>
                      <dgm:param type="ctrShpMap" val="fNode"/>
                    </dgm:alg>
                  </dgm:else>
                </dgm:choose>
              </dgm:if>
              <dgm:else name="Name46">
                <dgm:choose name="Name47">
                  <dgm:if name="Name48" func="var" arg="dir" op="equ" val="norm">
                    <dgm:alg type="cycle">
                      <dgm:param type="ctrShpMap" val="fNode"/>
                    </dgm:alg>
                  </dgm:if>
                  <dgm:else name="Name49">
                    <dgm:alg type="cycle">
                      <dgm:param type="spanAng" val="-360"/>
                      <dgm:param type="ctrShpMap" val="fNode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hoose name="Name50">
              <dgm:if name="Name51" axis="ch" ptType="node" func="cnt" op="equ" val="0">
                <dgm:constrLst>
                  <dgm:constr type="w" for="ch" forName="singleCenter" refType="w"/>
                  <dgm:constr type="h" for="ch" forName="singleCenter" refType="w" refFor="ch" refForName="singleCenter"/>
                </dgm:constrLst>
              </dgm:if>
              <dgm:if name="Name52" axis="ch" ptType="node" func="cnt" op="equ" val="1">
                <dgm:constrLst>
                  <dgm:constr type="w" for="ch" forName="singleCenter" refType="w" fact="0.5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if>
              <dgm:else name="Name53">
                <dgm:constrLst>
                  <dgm:constr type="w" for="ch" forName="singleCenter" refType="w" fact="0.3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else>
            </dgm:choose>
            <dgm:layoutNode name="singleCenter" styleLbl="node1">
              <dgm:varLst>
                <dgm:chMax val="7"/>
                <dgm:chPref val="7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self" ptType="node"/>
              <dgm:constrLst>
                <dgm:constr type="tMarg" refType="primFontSz" fact="0.2"/>
                <dgm:constr type="bMarg" refType="primFontSz" fact="0.2"/>
                <dgm:constr type="lMarg" refType="primFontSz" fact="0.2"/>
                <dgm:constr type="rMarg" refType="primFontSz" fact="0.2"/>
              </dgm:constrLst>
              <dgm:ruleLst>
                <dgm:rule type="primFontSz" val="5" fact="NaN" max="NaN"/>
              </dgm:ruleLst>
            </dgm:layoutNode>
            <dgm:forEach name="Name54" axis="ch" cnt="21">
              <dgm:forEach name="Name55" axis="self" ptType="parTrans">
                <dgm:layoutNode name="Name56">
                  <dgm:alg type="conn">
                    <dgm:param type="dim" val="1D"/>
                    <dgm:param type="begPts" val="auto"/>
                    <dgm:param type="endPts" val="auto"/>
                    <dgm:param type="begSty" val="noArr"/>
                    <dgm:param type="endSty" val="noArr"/>
                  </dgm:alg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</dgm:layoutNode>
              </dgm:forEach>
              <dgm:forEach name="Name57" axis="self" ptType="node">
                <dgm:layoutNode name="text0" styleLbl="node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/>
                  </dgm:shape>
                  <dgm:presOf axis="desOrSelf" ptType="node"/>
                  <dgm:constrLst>
                    <dgm:constr type="userS"/>
                    <dgm:constr type="w" refType="userS"/>
                    <dgm:constr type="h" refType="w"/>
                    <dgm:constr type="tMarg" refType="primFontSz" fact="0.2"/>
                    <dgm:constr type="bMarg" refType="primFontSz" fact="0.2"/>
                    <dgm:constr type="lMarg" refType="primFontSz" fact="0.2"/>
                    <dgm:constr type="rMarg" refType="primFontSz" fact="0.2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if>
        <dgm:else name="Name58">
          <dgm:layoutNode name="textCenter" styleLbl="node1">
            <dgm:alg type="tx"/>
            <dgm:shape xmlns:r="http://schemas.openxmlformats.org/officeDocument/2006/relationships" type="roundRect" r:blip="">
              <dgm:adjLst/>
            </dgm:shape>
            <dgm:presOf axis="self" ptType="node"/>
            <dgm:constrLst>
              <dgm:constr type="tMarg" refType="primFontSz" fact="0.2"/>
              <dgm:constr type="bMarg" refType="primFontSz" fact="0.2"/>
              <dgm:constr type="lMarg" refType="primFontSz" fact="0.2"/>
              <dgm:constr type="rMarg" refType="primFontSz" fact="0.2"/>
            </dgm:constrLst>
            <dgm:ruleLst>
              <dgm:rule type="primFontSz" val="5" fact="NaN" max="NaN"/>
            </dgm:ruleLst>
          </dgm:layoutNode>
          <dgm:choose name="Name59">
            <dgm:if name="Name60" axis="ch" ptType="node" func="cnt" op="gte" val="1">
              <dgm:layoutNode name="cycle_1">
                <dgm:choose name="Name61">
                  <dgm:if name="Name62" func="var" arg="dir" op="equ" val="norm">
                    <dgm:choose name="Name63">
                      <dgm:if name="Name64" axis="ch" ptType="node" func="cnt" op="equ" val="1">
                        <dgm:choose name="Name65">
                          <dgm:if name="Name66" axis="ch ch" ptType="node node" st="1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67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68">
                            <dgm:alg type="cycle">
                              <dgm:param type="ctrShpMap" val="fNode"/>
                              <dgm:param type="stAng" val="0"/>
                              <dgm:param type="spanAng" val="180"/>
                            </dgm:alg>
                          </dgm:else>
                        </dgm:choose>
                      </dgm:if>
                      <dgm:if name="Name69" axis="ch" ptType="node" func="cnt" op="equ" val="2">
                        <dgm:choose name="Name70">
                          <dgm:if name="Name7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3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4" axis="ch" ptType="node" func="cnt" op="equ" val="3">
                        <dgm:choose name="Name75">
                          <dgm:if name="Name7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8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9" axis="ch" ptType="node" func="cnt" op="equ" val="4">
                        <dgm:choose name="Name80">
                          <dgm:if name="Name8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3">
                            <dgm:alg type="cycle">
                              <dgm:param type="ctrShpMap" val="fNode"/>
                              <dgm:param type="stAng" val="292.5"/>
                              <dgm:param type="spanAng" val="135"/>
                            </dgm:alg>
                          </dgm:else>
                        </dgm:choose>
                      </dgm:if>
                      <dgm:if name="Name84" axis="ch" ptType="node" func="cnt" op="equ" val="5">
                        <dgm:choose name="Name85">
                          <dgm:if name="Name8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89" axis="ch" ptType="node" func="cnt" op="equ" val="6">
                        <dgm:choose name="Name90">
                          <dgm:if name="Name9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94" axis="ch" ptType="node" func="cnt" op="gte" val="7">
                        <dgm:choose name="Name95">
                          <dgm:if name="Name9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99"/>
                    </dgm:choose>
                  </dgm:if>
                  <dgm:else name="Name100">
                    <dgm:choose name="Name101">
                      <dgm:if name="Name102" axis="ch" ptType="node" func="cnt" op="equ" val="1">
                        <dgm:choose name="Name103">
                          <dgm:if name="Name104" axis="ch ch" ptType="node node" st="1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05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06">
                            <dgm:alg type="cycle">
                              <dgm:param type="ctrShpMap" val="fNode"/>
                              <dgm:param type="stAng" val="0"/>
                              <dgm:param type="spanAng" val="-180"/>
                            </dgm:alg>
                          </dgm:else>
                        </dgm:choose>
                      </dgm:if>
                      <dgm:if name="Name107" axis="ch" ptType="node" func="cnt" op="equ" val="2">
                        <dgm:choose name="Name108">
                          <dgm:if name="Name10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1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2" axis="ch" ptType="node" func="cnt" op="equ" val="3">
                        <dgm:choose name="Name113">
                          <dgm:if name="Name11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6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7" axis="ch" ptType="node" func="cnt" op="equ" val="4">
                        <dgm:choose name="Name118">
                          <dgm:if name="Name11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1">
                            <dgm:alg type="cycle">
                              <dgm:param type="ctrShpMap" val="fNode"/>
                              <dgm:param type="stAng" val="67.5"/>
                              <dgm:param type="spanAng" val="-135"/>
                            </dgm:alg>
                          </dgm:else>
                        </dgm:choose>
                      </dgm:if>
                      <dgm:if name="Name122" axis="ch" ptType="node" func="cnt" op="equ" val="5">
                        <dgm:choose name="Name123">
                          <dgm:if name="Name12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27" axis="ch" ptType="node" func="cnt" op="equ" val="6">
                        <dgm:choose name="Name128">
                          <dgm:if name="Name12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32" axis="ch" ptType="node" func="cnt" op="gte" val="7">
                        <dgm:choose name="Name133">
                          <dgm:if name="Name13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137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138" axis="ch" ptType="node" cnt="1">
                  <dgm:layoutNode name="childCenter1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139" axis="ch">
                    <dgm:forEach name="Name140" axis="self" ptType="parTrans">
                      <dgm:layoutNode name="Name141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142" axis="self" ptType="node">
                      <dgm:layoutNode name="text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143" axis="ch" ptType="parTrans" cnt="1">
                <dgm:layoutNode name="Name144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1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145"/>
          </dgm:choose>
          <dgm:choose name="Name146">
            <dgm:if name="Name147" axis="ch" ptType="node" func="cnt" op="gte" val="2">
              <dgm:layoutNode name="cycle_2">
                <dgm:choose name="Name148">
                  <dgm:if name="Name149" func="var" arg="dir" op="equ" val="norm">
                    <dgm:choose name="Name150">
                      <dgm:if name="Name151" axis="ch" ptType="node" func="cnt" op="equ" val="2">
                        <dgm:choose name="Name152">
                          <dgm:if name="Name153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54" axis="ch ch" ptType="node node" st="2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155">
                            <dgm:alg type="cycle">
                              <dgm:param type="ctrShpMap" val="fNode"/>
                              <dgm:param type="stAng" val="90"/>
                              <dgm:param type="spanAng" val="180"/>
                            </dgm:alg>
                          </dgm:else>
                        </dgm:choose>
                      </dgm:if>
                      <dgm:if name="Name156" axis="ch" ptType="node" func="cnt" op="equ" val="3">
                        <dgm:choose name="Name157">
                          <dgm:if name="Name158" axis="ch ch" ptType="node node" st="2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159" axis="ch ch" ptType="node node" st="2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  <dgm:param type="horzAlign" val="r"/>
                              <dgm:param type="vertAlign" val="b"/>
                            </dgm:alg>
                          </dgm:if>
                          <dgm:else name="Name160">
                            <dgm:alg type="cycle">
                              <dgm:param type="ctrShpMap" val="fNode"/>
                              <dgm:param type="stAng" val="30"/>
                              <dgm:param type="spanAng" val="180"/>
                            </dgm:alg>
                          </dgm:else>
                        </dgm:choose>
                      </dgm:if>
                      <dgm:if name="Name161" axis="ch" ptType="node" func="cnt" op="equ" val="4">
                        <dgm:choose name="Name162">
                          <dgm:if name="Name163" axis="ch ch" ptType="node node" st="2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164" axis="ch ch" ptType="node node" st="2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165">
                            <dgm:alg type="cycle">
                              <dgm:param type="ctrShpMap" val="fNode"/>
                              <dgm:param type="stAng" val="22.5"/>
                              <dgm:param type="spanAng" val="135"/>
                            </dgm:alg>
                          </dgm:else>
                        </dgm:choose>
                      </dgm:if>
                      <dgm:if name="Name166" axis="ch" ptType="node" func="cnt" op="equ" val="5">
                        <dgm:choose name="Name167">
                          <dgm:if name="Name168" axis="ch ch" ptType="node node" st="2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169" axis="ch ch" ptType="node node" st="2 1" cnt="1 0" func="cnt" op="equ" val="2">
                            <dgm:alg type="cycle">
                              <dgm:param type="ctrShpMap" val="fNode"/>
                              <dgm:param type="stAng" val="27"/>
                              <dgm:param type="spanAng" val="90"/>
                            </dgm:alg>
                          </dgm:if>
                          <dgm:else name="Name17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1" axis="ch" ptType="node" func="cnt" op="equ" val="6">
                        <dgm:choose name="Name172">
                          <dgm:if name="Name173" axis="ch ch" ptType="node node" st="2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174" axis="ch ch" ptType="node node" st="2 1" cnt="1 0" func="cnt" op="equ" val="2">
                            <dgm:alg type="cycle">
                              <dgm:param type="ctrShpMap" val="fNode"/>
                              <dgm:param type="stAng" val="15"/>
                              <dgm:param type="spanAng" val="90"/>
                            </dgm:alg>
                          </dgm:if>
                          <dgm:else name="Name175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6" axis="ch" ptType="node" func="cnt" op="gte" val="7">
                        <dgm:choose name="Name177">
                          <dgm:if name="Name178" axis="ch ch" ptType="node node" st="2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179" axis="ch ch" ptType="node node" st="2 1" cnt="1 0" func="cnt" op="equ" val="2">
                            <dgm:alg type="cycle">
                              <dgm:param type="ctrShpMap" val="fNode"/>
                              <dgm:param type="stAng" val="6"/>
                              <dgm:param type="spanAng" val="90"/>
                            </dgm:alg>
                          </dgm:if>
                          <dgm:else name="Name18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181"/>
                    </dgm:choose>
                  </dgm:if>
                  <dgm:else name="Name182">
                    <dgm:choose name="Name183">
                      <dgm:if name="Name184" axis="ch" ptType="node" func="cnt" op="equ" val="2">
                        <dgm:choose name="Name185">
                          <dgm:if name="Name186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87" axis="ch ch" ptType="node node" st="2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188">
                            <dgm:alg type="cycle">
                              <dgm:param type="ctrShpMap" val="fNode"/>
                              <dgm:param type="stAng" val="270"/>
                              <dgm:param type="spanAng" val="-180"/>
                            </dgm:alg>
                          </dgm:else>
                        </dgm:choose>
                      </dgm:if>
                      <dgm:if name="Name189" axis="ch" ptType="node" func="cnt" op="equ" val="3">
                        <dgm:choose name="Name190">
                          <dgm:if name="Name191" axis="ch ch" ptType="node node" st="2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192" axis="ch ch" ptType="node node" st="2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  <dgm:param type="horzAlign" val="l"/>
                              <dgm:param type="vertAlign" val="b"/>
                            </dgm:alg>
                          </dgm:if>
                          <dgm:else name="Name193">
                            <dgm:alg type="cycle">
                              <dgm:param type="ctrShpMap" val="fNode"/>
                              <dgm:param type="stAng" val="330"/>
                              <dgm:param type="spanAng" val="-180"/>
                            </dgm:alg>
                          </dgm:else>
                        </dgm:choose>
                      </dgm:if>
                      <dgm:if name="Name194" axis="ch" ptType="node" func="cnt" op="equ" val="4">
                        <dgm:choose name="Name195">
                          <dgm:if name="Name196" axis="ch ch" ptType="node node" st="2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97" axis="ch ch" ptType="node node" st="2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98">
                            <dgm:alg type="cycle">
                              <dgm:param type="ctrShpMap" val="fNode"/>
                              <dgm:param type="stAng" val="337.5"/>
                              <dgm:param type="spanAng" val="-135"/>
                            </dgm:alg>
                          </dgm:else>
                        </dgm:choose>
                      </dgm:if>
                      <dgm:if name="Name199" axis="ch" ptType="node" func="cnt" op="equ" val="5">
                        <dgm:choose name="Name200">
                          <dgm:if name="Name201" axis="ch ch" ptType="node node" st="2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202" axis="ch ch" ptType="node node" st="2 1" cnt="1 0" func="cnt" op="equ" val="2">
                            <dgm:alg type="cycle">
                              <dgm:param type="ctrShpMap" val="fNode"/>
                              <dgm:param type="stAng" val="333"/>
                              <dgm:param type="spanAng" val="-90"/>
                            </dgm:alg>
                          </dgm:if>
                          <dgm:else name="Name20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4" axis="ch" ptType="node" func="cnt" op="equ" val="6">
                        <dgm:choose name="Name205">
                          <dgm:if name="Name206" axis="ch ch" ptType="node node" st="2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207" axis="ch ch" ptType="node node" st="2 1" cnt="1 0" func="cnt" op="equ" val="2">
                            <dgm:alg type="cycle">
                              <dgm:param type="ctrShpMap" val="fNode"/>
                              <dgm:param type="stAng" val="345"/>
                              <dgm:param type="spanAng" val="-90"/>
                            </dgm:alg>
                          </dgm:if>
                          <dgm:else name="Name20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9" axis="ch" ptType="node" func="cnt" op="gte" val="7">
                        <dgm:choose name="Name210">
                          <dgm:if name="Name211" axis="ch ch" ptType="node node" st="2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212" axis="ch ch" ptType="node node" st="2 1" cnt="1 0" func="cnt" op="equ" val="2">
                            <dgm:alg type="cycle">
                              <dgm:param type="ctrShpMap" val="fNode"/>
                              <dgm:param type="stAng" val="353"/>
                              <dgm:param type="spanAng" val="-90"/>
                            </dgm:alg>
                          </dgm:if>
                          <dgm:else name="Name21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14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15" axis="ch" ptType="node" st="2" cnt="1">
                  <dgm:layoutNode name="childCenter2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16" axis="ch">
                    <dgm:forEach name="Name217" axis="self" ptType="parTrans">
                      <dgm:layoutNode name="Name218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19" axis="self" ptType="node">
                      <dgm:layoutNode name="text2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20" axis="ch" ptType="parTrans" st="2" cnt="1">
                <dgm:layoutNode name="Name221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22"/>
          </dgm:choose>
          <dgm:choose name="Name223">
            <dgm:if name="Name224" axis="ch" ptType="node" func="cnt" op="gte" val="3">
              <dgm:layoutNode name="cycle_3">
                <dgm:choose name="Name225">
                  <dgm:if name="Name226" func="var" arg="dir" op="equ" val="norm">
                    <dgm:choose name="Name227">
                      <dgm:if name="Name228" axis="ch" ptType="node" func="cnt" op="equ" val="3">
                        <dgm:choose name="Name229">
                          <dgm:if name="Name230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231" axis="ch ch" ptType="node node" st="3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  <dgm:param type="horzAlign" val="l"/>
                              <dgm:param type="vertAlign" val="b"/>
                            </dgm:alg>
                          </dgm:if>
                          <dgm:else name="Name232">
                            <dgm:alg type="cycle">
                              <dgm:param type="ctrShpMap" val="fNode"/>
                              <dgm:param type="stAng" val="150"/>
                              <dgm:param type="spanAng" val="180"/>
                            </dgm:alg>
                          </dgm:else>
                        </dgm:choose>
                      </dgm:if>
                      <dgm:if name="Name233" axis="ch" ptType="node" func="cnt" op="equ" val="4">
                        <dgm:choose name="Name234">
                          <dgm:if name="Name235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36" axis="ch ch" ptType="node node" st="3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237">
                            <dgm:alg type="cycle">
                              <dgm:param type="ctrShpMap" val="fNode"/>
                              <dgm:param type="stAng" val="112.5"/>
                              <dgm:param type="spanAng" val="135"/>
                            </dgm:alg>
                          </dgm:else>
                        </dgm:choose>
                      </dgm:if>
                      <dgm:if name="Name238" axis="ch" ptType="node" func="cnt" op="equ" val="5">
                        <dgm:choose name="Name239">
                          <dgm:if name="Name240" axis="ch ch" ptType="node node" st="3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241" axis="ch ch" ptType="node node" st="3 1" cnt="1 0" func="cnt" op="equ" val="2">
                            <dgm:alg type="cycle">
                              <dgm:param type="ctrShpMap" val="fNode"/>
                              <dgm:param type="stAng" val="99"/>
                              <dgm:param type="spanAng" val="90"/>
                            </dgm:alg>
                          </dgm:if>
                          <dgm:else name="Name24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3" axis="ch" ptType="node" func="cnt" op="equ" val="6">
                        <dgm:choose name="Name244">
                          <dgm:if name="Name245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246" axis="ch ch" ptType="node node" st="3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</dgm:alg>
                          </dgm:if>
                          <dgm:else name="Name247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8" axis="ch" ptType="node" func="cnt" op="gte" val="7">
                        <dgm:choose name="Name249">
                          <dgm:if name="Name250" axis="ch ch" ptType="node node" st="3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251" axis="ch ch" ptType="node node" st="3 1" cnt="1 0" func="cnt" op="equ" val="2">
                            <dgm:alg type="cycle">
                              <dgm:param type="ctrShpMap" val="fNode"/>
                              <dgm:param type="stAng" val="57"/>
                              <dgm:param type="spanAng" val="90"/>
                            </dgm:alg>
                          </dgm:if>
                          <dgm:else name="Name25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253"/>
                    </dgm:choose>
                  </dgm:if>
                  <dgm:else name="Name254">
                    <dgm:choose name="Name255">
                      <dgm:if name="Name256" axis="ch" ptType="node" func="cnt" op="equ" val="3">
                        <dgm:choose name="Name257">
                          <dgm:if name="Name258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259" axis="ch ch" ptType="node node" st="3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  <dgm:param type="horzAlign" val="r"/>
                              <dgm:param type="vertAlign" val="b"/>
                            </dgm:alg>
                          </dgm:if>
                          <dgm:else name="Name260">
                            <dgm:alg type="cycle">
                              <dgm:param type="ctrShpMap" val="fNode"/>
                              <dgm:param type="stAng" val="210"/>
                              <dgm:param type="spanAng" val="-180"/>
                            </dgm:alg>
                          </dgm:else>
                        </dgm:choose>
                      </dgm:if>
                      <dgm:if name="Name261" axis="ch" ptType="node" func="cnt" op="equ" val="4">
                        <dgm:choose name="Name262">
                          <dgm:if name="Name263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64" axis="ch ch" ptType="node node" st="3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265">
                            <dgm:alg type="cycle">
                              <dgm:param type="ctrShpMap" val="fNode"/>
                              <dgm:param type="stAng" val="247.5"/>
                              <dgm:param type="spanAng" val="-135"/>
                            </dgm:alg>
                          </dgm:else>
                        </dgm:choose>
                      </dgm:if>
                      <dgm:if name="Name266" axis="ch" ptType="node" func="cnt" op="equ" val="5">
                        <dgm:choose name="Name267">
                          <dgm:if name="Name268" axis="ch ch" ptType="node node" st="3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269" axis="ch ch" ptType="node node" st="3 1" cnt="1 0" func="cnt" op="equ" val="2">
                            <dgm:alg type="cycle">
                              <dgm:param type="ctrShpMap" val="fNode"/>
                              <dgm:param type="stAng" val="261"/>
                              <dgm:param type="spanAng" val="-90"/>
                            </dgm:alg>
                          </dgm:if>
                          <dgm:else name="Name27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1" axis="ch" ptType="node" func="cnt" op="equ" val="6">
                        <dgm:choose name="Name272">
                          <dgm:if name="Name273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274" axis="ch ch" ptType="node node" st="3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</dgm:alg>
                          </dgm:if>
                          <dgm:else name="Name275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6" axis="ch" ptType="node" func="cnt" op="gte" val="7">
                        <dgm:choose name="Name277">
                          <dgm:if name="Name278" axis="ch ch" ptType="node node" st="3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279" axis="ch ch" ptType="node node" st="3 1" cnt="1 0" func="cnt" op="equ" val="2">
                            <dgm:alg type="cycle">
                              <dgm:param type="ctrShpMap" val="fNode"/>
                              <dgm:param type="stAng" val="302"/>
                              <dgm:param type="spanAng" val="-90"/>
                            </dgm:alg>
                          </dgm:if>
                          <dgm:else name="Name28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81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82" axis="ch" ptType="node" st="3" cnt="1">
                  <dgm:layoutNode name="childCenter3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83" axis="ch">
                    <dgm:forEach name="Name284" axis="self" ptType="parTrans">
                      <dgm:layoutNode name="Name285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86" axis="self" ptType="node">
                      <dgm:layoutNode name="text3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87" axis="ch" ptType="parTrans" st="3" cnt="1">
                <dgm:layoutNode name="Name288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3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89"/>
          </dgm:choose>
          <dgm:choose name="Name290">
            <dgm:if name="Name291" axis="ch" ptType="node" func="cnt" op="gte" val="4">
              <dgm:layoutNode name="cycle_4">
                <dgm:choose name="Name292">
                  <dgm:if name="Name293" func="var" arg="dir" op="equ" val="norm">
                    <dgm:choose name="Name294">
                      <dgm:if name="Name295" axis="ch" ptType="node" func="cnt" op="equ" val="4">
                        <dgm:choose name="Name296">
                          <dgm:if name="Name297" axis="ch ch" ptType="node node" st="4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298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90"/>
                            </dgm:alg>
                          </dgm:if>
                          <dgm:else name="Name299">
                            <dgm:alg type="cycle">
                              <dgm:param type="ctrShpMap" val="fNode"/>
                              <dgm:param type="stAng" val="202.5"/>
                              <dgm:param type="spanAng" val="135"/>
                            </dgm:alg>
                          </dgm:else>
                        </dgm:choose>
                      </dgm:if>
                      <dgm:if name="Name300" axis="ch" ptType="node" func="cnt" op="equ" val="5">
                        <dgm:choose name="Name301">
                          <dgm:if name="Name302" axis="ch ch" ptType="node node" st="4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303" axis="ch ch" ptType="node node" st="4 1" cnt="1 0" func="cnt" op="equ" val="2">
                            <dgm:alg type="cycle">
                              <dgm:param type="ctrShpMap" val="fNode"/>
                              <dgm:param type="stAng" val="171"/>
                              <dgm:param type="spanAng" val="90"/>
                            </dgm:alg>
                          </dgm:if>
                          <dgm:else name="Name30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05" axis="ch" ptType="node" func="cnt" op="equ" val="6">
                        <dgm:choose name="Name306">
                          <dgm:if name="Name307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08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309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10" axis="ch" ptType="node" func="cnt" op="gte" val="7">
                        <dgm:choose name="Name311">
                          <dgm:if name="Name312" axis="ch ch" ptType="node node" st="4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13" axis="ch ch" ptType="node node" st="4 1" cnt="1 0" func="cnt" op="equ" val="2">
                            <dgm:alg type="cycle">
                              <dgm:param type="ctrShpMap" val="fNode"/>
                              <dgm:param type="stAng" val="109"/>
                              <dgm:param type="spanAng" val="90"/>
                            </dgm:alg>
                          </dgm:if>
                          <dgm:else name="Name31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15"/>
                    </dgm:choose>
                  </dgm:if>
                  <dgm:else name="Name316">
                    <dgm:choose name="Name317">
                      <dgm:if name="Name318" axis="ch" ptType="node" func="cnt" op="equ" val="4">
                        <dgm:choose name="Name319">
                          <dgm:if name="Name320" axis="ch ch" ptType="node node" st="4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321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-90"/>
                            </dgm:alg>
                          </dgm:if>
                          <dgm:else name="Name322">
                            <dgm:alg type="cycle">
                              <dgm:param type="ctrShpMap" val="fNode"/>
                              <dgm:param type="stAng" val="157.5"/>
                              <dgm:param type="spanAng" val="-135"/>
                            </dgm:alg>
                          </dgm:else>
                        </dgm:choose>
                      </dgm:if>
                      <dgm:if name="Name323" axis="ch" ptType="node" func="cnt" op="equ" val="5">
                        <dgm:choose name="Name324">
                          <dgm:if name="Name325" axis="ch ch" ptType="node node" st="4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326" axis="ch ch" ptType="node node" st="4 1" cnt="1 0" func="cnt" op="equ" val="2">
                            <dgm:alg type="cycle">
                              <dgm:param type="ctrShpMap" val="fNode"/>
                              <dgm:param type="stAng" val="189"/>
                              <dgm:param type="spanAng" val="-90"/>
                            </dgm:alg>
                          </dgm:if>
                          <dgm:else name="Name32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28" axis="ch" ptType="node" func="cnt" op="equ" val="6">
                        <dgm:choose name="Name329">
                          <dgm:if name="Name330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31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332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33" axis="ch" ptType="node" func="cnt" op="gte" val="7">
                        <dgm:choose name="Name334">
                          <dgm:if name="Name335" axis="ch ch" ptType="node node" st="4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36" axis="ch ch" ptType="node node" st="4 1" cnt="1 0" func="cnt" op="equ" val="2">
                            <dgm:alg type="cycle">
                              <dgm:param type="ctrShpMap" val="fNode"/>
                              <dgm:param type="stAng" val="250"/>
                              <dgm:param type="spanAng" val="-90"/>
                            </dgm:alg>
                          </dgm:if>
                          <dgm:else name="Name33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38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39" axis="ch" ptType="node" st="4" cnt="1">
                  <dgm:layoutNode name="childCenter4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40" axis="ch">
                    <dgm:forEach name="Name341" axis="self" ptType="parTrans">
                      <dgm:layoutNode name="Name342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43" axis="self" ptType="node">
                      <dgm:layoutNode name="text4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44" axis="ch" ptType="parTrans" st="4" cnt="1">
                <dgm:layoutNode name="Name345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4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46"/>
          </dgm:choose>
          <dgm:choose name="Name347">
            <dgm:if name="Name348" axis="ch" ptType="node" func="cnt" op="gte" val="5">
              <dgm:layoutNode name="cycle_5">
                <dgm:choose name="Name349">
                  <dgm:if name="Name350" func="var" arg="dir" op="equ" val="norm">
                    <dgm:choose name="Name351">
                      <dgm:if name="Name352" axis="ch" ptType="node" func="cnt" op="equ" val="5">
                        <dgm:choose name="Name353">
                          <dgm:if name="Name354" axis="ch ch" ptType="node node" st="5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355" axis="ch ch" ptType="node node" st="5 1" cnt="1 0" func="cnt" op="equ" val="2">
                            <dgm:alg type="cycle">
                              <dgm:param type="ctrShpMap" val="fNode"/>
                              <dgm:param type="stAng" val="243"/>
                              <dgm:param type="spanAng" val="90"/>
                            </dgm:alg>
                          </dgm:if>
                          <dgm:else name="Name35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57" axis="ch" ptType="node" func="cnt" op="equ" val="6">
                        <dgm:choose name="Name358">
                          <dgm:if name="Name359" axis="ch ch" ptType="node node" st="5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360" axis="ch ch" ptType="node node" st="5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</dgm:alg>
                          </dgm:if>
                          <dgm:else name="Name361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62" axis="ch" ptType="node" func="cnt" op="gte" val="7">
                        <dgm:choose name="Name363">
                          <dgm:if name="Name364" axis="ch ch" ptType="node node" st="5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65" axis="ch ch" ptType="node node" st="5 1" cnt="1 0" func="cnt" op="equ" val="2">
                            <dgm:alg type="cycle">
                              <dgm:param type="ctrShpMap" val="fNode"/>
                              <dgm:param type="stAng" val="160"/>
                              <dgm:param type="spanAng" val="90"/>
                            </dgm:alg>
                          </dgm:if>
                          <dgm:else name="Name36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67"/>
                    </dgm:choose>
                  </dgm:if>
                  <dgm:else name="Name368">
                    <dgm:choose name="Name369">
                      <dgm:if name="Name370" axis="ch" ptType="node" func="cnt" op="equ" val="5">
                        <dgm:choose name="Name371">
                          <dgm:if name="Name372" axis="ch ch" ptType="node node" st="5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373" axis="ch ch" ptType="node node" st="5 1" cnt="1 0" func="cnt" op="equ" val="2">
                            <dgm:alg type="cycle">
                              <dgm:param type="ctrShpMap" val="fNode"/>
                              <dgm:param type="stAng" val="117"/>
                              <dgm:param type="spanAng" val="-90"/>
                            </dgm:alg>
                          </dgm:if>
                          <dgm:else name="Name37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75" axis="ch" ptType="node" func="cnt" op="equ" val="6">
                        <dgm:choose name="Name376">
                          <dgm:if name="Name377" axis="ch ch" ptType="node node" st="5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378" axis="ch ch" ptType="node node" st="5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</dgm:alg>
                          </dgm:if>
                          <dgm:else name="Name379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80" axis="ch" ptType="node" func="cnt" op="gte" val="7">
                        <dgm:choose name="Name381">
                          <dgm:if name="Name382" axis="ch ch" ptType="node node" st="5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83" axis="ch ch" ptType="node node" st="5 1" cnt="1 0" func="cnt" op="equ" val="2">
                            <dgm:alg type="cycle">
                              <dgm:param type="ctrShpMap" val="fNode"/>
                              <dgm:param type="stAng" val="199"/>
                              <dgm:param type="spanAng" val="-90"/>
                            </dgm:alg>
                          </dgm:if>
                          <dgm:else name="Name38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85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86" axis="ch" ptType="node" st="5" cnt="1">
                  <dgm:layoutNode name="childCenter5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87" axis="ch">
                    <dgm:forEach name="Name388" axis="self" ptType="parTrans">
                      <dgm:layoutNode name="Name389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90" axis="self" ptType="node">
                      <dgm:layoutNode name="text5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91" axis="ch" ptType="parTrans" st="5" cnt="1">
                <dgm:layoutNode name="Name392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5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93"/>
          </dgm:choose>
          <dgm:choose name="Name394">
            <dgm:if name="Name395" axis="ch" ptType="node" func="cnt" op="gte" val="6">
              <dgm:layoutNode name="cycle_6">
                <dgm:choose name="Name396">
                  <dgm:if name="Name397" func="var" arg="dir" op="equ" val="norm">
                    <dgm:choose name="Name398">
                      <dgm:if name="Name399" axis="ch" ptType="node" func="cnt" op="equ" val="6">
                        <dgm:choose name="Name400">
                          <dgm:if name="Name401" axis="ch ch" ptType="node node" st="6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402" axis="ch ch" ptType="node node" st="6 1" cnt="1 0" func="cnt" op="equ" val="2">
                            <dgm:alg type="cycle">
                              <dgm:param type="ctrShpMap" val="fNode"/>
                              <dgm:param type="stAng" val="255"/>
                              <dgm:param type="spanAng" val="90"/>
                            </dgm:alg>
                          </dgm:if>
                          <dgm:else name="Name40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404" axis="ch" ptType="node" func="cnt" op="gte" val="7">
                        <dgm:choose name="Name405">
                          <dgm:if name="Name406" axis="ch ch" ptType="node node" st="6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407" axis="ch ch" ptType="node node" st="6 1" cnt="1 0" func="cnt" op="equ" val="2">
                            <dgm:alg type="cycle">
                              <dgm:param type="ctrShpMap" val="fNode"/>
                              <dgm:param type="stAng" val="212"/>
                              <dgm:param type="spanAng" val="90"/>
                            </dgm:alg>
                          </dgm:if>
                          <dgm:else name="Name40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09"/>
                    </dgm:choose>
                  </dgm:if>
                  <dgm:else name="Name410">
                    <dgm:choose name="Name411">
                      <dgm:if name="Name412" axis="ch" ptType="node" func="cnt" op="equ" val="6">
                        <dgm:choose name="Name413">
                          <dgm:if name="Name414" axis="ch ch" ptType="node node" st="6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415" axis="ch ch" ptType="node node" st="6 1" cnt="1 0" func="cnt" op="equ" val="2">
                            <dgm:alg type="cycle">
                              <dgm:param type="ctrShpMap" val="fNode"/>
                              <dgm:param type="stAng" val="105"/>
                              <dgm:param type="spanAng" val="-90"/>
                            </dgm:alg>
                          </dgm:if>
                          <dgm:else name="Name41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417" axis="ch" ptType="node" func="cnt" op="gte" val="7">
                        <dgm:choose name="Name418">
                          <dgm:if name="Name419" axis="ch ch" ptType="node node" st="6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420" axis="ch ch" ptType="node node" st="6 1" cnt="1 0" func="cnt" op="equ" val="2">
                            <dgm:alg type="cycle">
                              <dgm:param type="ctrShpMap" val="fNode"/>
                              <dgm:param type="stAng" val="147"/>
                              <dgm:param type="spanAng" val="-90"/>
                            </dgm:alg>
                          </dgm:if>
                          <dgm:else name="Name42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22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23" axis="ch" ptType="node" st="6" cnt="1">
                  <dgm:layoutNode name="childCenter6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24" axis="ch">
                    <dgm:forEach name="Name425" axis="self" ptType="parTrans">
                      <dgm:layoutNode name="Name426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27" axis="self" ptType="node">
                      <dgm:layoutNode name="text6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28" axis="ch" ptType="parTrans" st="6" cnt="1">
                <dgm:layoutNode name="Name429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6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30"/>
          </dgm:choose>
          <dgm:choose name="Name431">
            <dgm:if name="Name432" axis="ch" ptType="node" func="cnt" op="gte" val="7">
              <dgm:layoutNode name="cycle_7">
                <dgm:choose name="Name433">
                  <dgm:if name="Name434" func="var" arg="dir" op="equ" val="norm">
                    <dgm:choose name="Name435">
                      <dgm:if name="Name436" axis="ch" ptType="node" func="cnt" op="gte" val="7">
                        <dgm:choose name="Name437">
                          <dgm:if name="Name438" axis="ch ch" ptType="node node" st="7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439" axis="ch ch" ptType="node node" st="7 1" cnt="1 0" func="cnt" op="equ" val="2">
                            <dgm:alg type="cycle">
                              <dgm:param type="ctrShpMap" val="fNode"/>
                              <dgm:param type="stAng" val="263"/>
                              <dgm:param type="spanAng" val="90"/>
                            </dgm:alg>
                          </dgm:if>
                          <dgm:else name="Name44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41"/>
                    </dgm:choose>
                  </dgm:if>
                  <dgm:else name="Name442">
                    <dgm:choose name="Name443">
                      <dgm:if name="Name444" axis="ch" ptType="node" func="cnt" op="gte" val="7">
                        <dgm:choose name="Name445">
                          <dgm:if name="Name446" axis="ch ch" ptType="node node" st="7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447" axis="ch ch" ptType="node node" st="7 1" cnt="1 0" func="cnt" op="equ" val="2">
                            <dgm:alg type="cycle">
                              <dgm:param type="ctrShpMap" val="fNode"/>
                              <dgm:param type="stAng" val="96"/>
                              <dgm:param type="spanAng" val="-90"/>
                            </dgm:alg>
                          </dgm:if>
                          <dgm:else name="Name44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49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50" axis="ch" ptType="node" st="7" cnt="1">
                  <dgm:layoutNode name="childCenter7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51" axis="ch">
                    <dgm:forEach name="Name452" axis="self" ptType="parTrans">
                      <dgm:layoutNode name="Name453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54" axis="self" ptType="node">
                      <dgm:layoutNode name="text7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55" axis="ch" ptType="parTrans" st="7" cnt="1">
                <dgm:layoutNode name="Name456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7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5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3d5">
  <dgm:title val=""/>
  <dgm:desc val=""/>
  <dgm:catLst>
    <dgm:cat type="3D" pri="11500"/>
  </dgm:catLst>
  <dgm:scene3d>
    <a:camera prst="isometricOffAxis2Left" zoom="95000"/>
    <a:lightRig rig="flat" dir="t"/>
  </dgm:scene3d>
  <dgm:styleLbl name="node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5715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381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52400" extrusionH="1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38100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3810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400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150"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63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4005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40050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4005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15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F71DCFC-4C56-4553-9AE8-5B009E0E6F15}" type="datetimeFigureOut">
              <a:rPr lang="ru-RU" smtClean="0"/>
              <a:t>05.01.2018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460BAF-BBBF-4B51-BA73-3E69829AD1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26544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71400AE-4546-4271-AEFB-12A2ECDB2A4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4D3F0C58-27FD-4D02-82AB-198398A6FDB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43F6211-3FF5-4AFC-BAE7-EDA8FE7624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851B6C-6C2F-454F-9362-9C5C2D2EDD6E}" type="datetimeFigureOut">
              <a:rPr lang="ru-RU" smtClean="0"/>
              <a:t>05.01.2018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A3DB79FB-8F6F-4A68-8D95-4169FB40C3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8E109812-ADCF-4FDA-B4BF-6540049C2E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30C973-0D26-4BBB-BAA3-344822D975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41952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2600571-F60F-4B0A-8059-1BDBBEADBA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7CDC08C9-190F-4190-9066-ADDCE7D3A3F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D38C004-B6BA-47AB-B513-831C71F984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851B6C-6C2F-454F-9362-9C5C2D2EDD6E}" type="datetimeFigureOut">
              <a:rPr lang="ru-RU" smtClean="0"/>
              <a:t>05.01.2018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B51E8C1-1C94-441C-A143-610F550170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8830D8E-72D9-4D78-9D41-D63449BEE7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30C973-0D26-4BBB-BAA3-344822D975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80988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46067052-BAE6-484C-9819-822D8FBE40C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0483590D-271A-4EA6-9A49-FDDFC86F374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4F40C52-9D51-49E4-BA87-CB8F882F15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851B6C-6C2F-454F-9362-9C5C2D2EDD6E}" type="datetimeFigureOut">
              <a:rPr lang="ru-RU" smtClean="0"/>
              <a:t>05.01.2018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68A27EA-12C3-48A7-8051-1A46DE9B22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766A49D-564A-417C-B5E0-EEBD5BADBE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30C973-0D26-4BBB-BAA3-344822D975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28917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F4550C7-A4CE-4B67-8CC2-A8DD1034C1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8EF9D6A-5169-4353-AF12-98F935EF306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E3A0CC1-F07F-4CC7-925E-7B2034E8FE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851B6C-6C2F-454F-9362-9C5C2D2EDD6E}" type="datetimeFigureOut">
              <a:rPr lang="ru-RU" smtClean="0"/>
              <a:t>05.01.2018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77D150A-E23F-409E-8BC3-2FE3BF883F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8002664E-259C-4E91-9C6F-4455E48827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30C973-0D26-4BBB-BAA3-344822D975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08263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11DB63C-F14B-4BC6-A1F6-5EBE18C1FB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79E72BCD-7DDF-42FF-A23D-7BFD4956FB4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27ABA560-EAF9-4EE5-9E3D-928DB6CFBF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851B6C-6C2F-454F-9362-9C5C2D2EDD6E}" type="datetimeFigureOut">
              <a:rPr lang="ru-RU" smtClean="0"/>
              <a:t>05.01.2018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A680635A-0CB0-4442-9535-4842A4855C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53996B8-091E-40CE-B59A-1DA24087BB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30C973-0D26-4BBB-BAA3-344822D975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45082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AD43270-9DAC-49DC-A863-7945638700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5076F11-BB97-4914-B421-F7DACD3DA91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8A41C425-FCA3-46CE-9E17-89D6648ECA9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27D7A44D-C46C-4DF5-8EF1-0C87D8C044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851B6C-6C2F-454F-9362-9C5C2D2EDD6E}" type="datetimeFigureOut">
              <a:rPr lang="ru-RU" smtClean="0"/>
              <a:t>05.01.2018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4989742C-D82F-4D41-B87C-C3215E4B6B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F66FA10A-EE0B-4748-A789-E117378CF8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30C973-0D26-4BBB-BAA3-344822D975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0040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3A3A631-6565-448D-A445-67D4C030F6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87D28838-228D-4045-8048-584C971EAEA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5DDDB599-43C7-4A16-955D-2A38CF70EA3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3F940BA9-1F1B-46FD-8189-95A4895815D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74152A01-1F58-475A-BCDB-18C5C2E85AE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459F8BB3-D2FC-4999-A74C-A3FE5E5A49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851B6C-6C2F-454F-9362-9C5C2D2EDD6E}" type="datetimeFigureOut">
              <a:rPr lang="ru-RU" smtClean="0"/>
              <a:t>05.01.2018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24390F25-D331-435B-93CC-179482EDB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9ED725BC-ACDE-4CE8-9ACA-70C568FECB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30C973-0D26-4BBB-BAA3-344822D975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11500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F3BD596-378F-4DC5-A487-8F7E697629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E6B44035-DF97-49E4-AA90-A2F992A708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851B6C-6C2F-454F-9362-9C5C2D2EDD6E}" type="datetimeFigureOut">
              <a:rPr lang="ru-RU" smtClean="0"/>
              <a:t>05.01.2018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0423F425-2A96-4444-8876-12D90CC927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8AD8D093-EA21-4295-9655-8B0FB08B59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30C973-0D26-4BBB-BAA3-344822D975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59818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E4217170-78A2-4AC9-8108-66649EA6DA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851B6C-6C2F-454F-9362-9C5C2D2EDD6E}" type="datetimeFigureOut">
              <a:rPr lang="ru-RU" smtClean="0"/>
              <a:t>05.01.2018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4678092B-8B44-4707-8EB0-C7A46F8877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A8455A1C-8237-464C-BE9C-8F03F1751D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30C973-0D26-4BBB-BAA3-344822D975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48143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B94B697-D118-4DE1-A23B-84F17DE259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2644237-C77D-489A-8412-4A4C36454CD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2C1E3C8E-06D6-4476-8DBA-EE0CA521DDC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6CC69977-0F1E-4C02-B292-5DDCA0A0E9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851B6C-6C2F-454F-9362-9C5C2D2EDD6E}" type="datetimeFigureOut">
              <a:rPr lang="ru-RU" smtClean="0"/>
              <a:t>05.01.2018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6748022D-61E3-4534-A85E-C202EDB6BB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94510FE5-4799-462C-A484-D32A63BF3C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30C973-0D26-4BBB-BAA3-344822D975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0190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07F8C98-9224-4C91-839B-3325FA6B0E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6D38E5DC-06A1-461C-925D-226CED3E8A3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129838E6-CDD6-4BE4-B45B-D88B807297E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D7DF6A64-AF4B-49B1-AD20-BF821DD1F6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851B6C-6C2F-454F-9362-9C5C2D2EDD6E}" type="datetimeFigureOut">
              <a:rPr lang="ru-RU" smtClean="0"/>
              <a:t>05.01.2018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CDAA6901-DB75-4791-AA1A-F585240817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348AB8BD-CFE3-4F82-B964-3F0B6D8C21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30C973-0D26-4BBB-BAA3-344822D975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62615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DD8BEBE-3F77-45B8-B9A4-58B889B2BC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75CE1FCC-8530-437C-8728-26056907D1F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C6875C8-7533-47EB-8417-A7638FB4509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851B6C-6C2F-454F-9362-9C5C2D2EDD6E}" type="datetimeFigureOut">
              <a:rPr lang="ru-RU" smtClean="0"/>
              <a:t>05.01.2018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C644688-43F7-43A5-B2A1-92A7E3AD4CC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08DCEE1-C4F1-4EB9-853F-BAFBCA1677B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30C973-0D26-4BBB-BAA3-344822D975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45724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  <p:sldLayoutId id="2147483669" r:id="rId4"/>
    <p:sldLayoutId id="2147483670" r:id="rId5"/>
    <p:sldLayoutId id="2147483671" r:id="rId6"/>
    <p:sldLayoutId id="2147483672" r:id="rId7"/>
    <p:sldLayoutId id="2147483673" r:id="rId8"/>
    <p:sldLayoutId id="2147483674" r:id="rId9"/>
    <p:sldLayoutId id="2147483675" r:id="rId10"/>
    <p:sldLayoutId id="2147483676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0.xml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0.xml"/><Relationship Id="rId5" Type="http://schemas.openxmlformats.org/officeDocument/2006/relationships/diagramColors" Target="../diagrams/colors10.xml"/><Relationship Id="rId4" Type="http://schemas.openxmlformats.org/officeDocument/2006/relationships/diagramQuickStyle" Target="../diagrams/quickStyle10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1.xml"/><Relationship Id="rId7" Type="http://schemas.microsoft.com/office/2007/relationships/diagramDrawing" Target="../diagrams/drawing11.xm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1.xml"/><Relationship Id="rId5" Type="http://schemas.openxmlformats.org/officeDocument/2006/relationships/diagramQuickStyle" Target="../diagrams/quickStyle11.xml"/><Relationship Id="rId4" Type="http://schemas.openxmlformats.org/officeDocument/2006/relationships/diagramLayout" Target="../diagrams/layout1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2.xml"/><Relationship Id="rId2" Type="http://schemas.openxmlformats.org/officeDocument/2006/relationships/diagramData" Target="../diagrams/data1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2.xml"/><Relationship Id="rId5" Type="http://schemas.openxmlformats.org/officeDocument/2006/relationships/diagramColors" Target="../diagrams/colors12.xml"/><Relationship Id="rId4" Type="http://schemas.openxmlformats.org/officeDocument/2006/relationships/diagramQuickStyle" Target="../diagrams/quickStyle1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3.xml"/><Relationship Id="rId2" Type="http://schemas.openxmlformats.org/officeDocument/2006/relationships/diagramData" Target="../diagrams/data1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3.xml"/><Relationship Id="rId5" Type="http://schemas.openxmlformats.org/officeDocument/2006/relationships/diagramColors" Target="../diagrams/colors13.xml"/><Relationship Id="rId4" Type="http://schemas.openxmlformats.org/officeDocument/2006/relationships/diagramQuickStyle" Target="../diagrams/quickStyle13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4.xml"/><Relationship Id="rId2" Type="http://schemas.openxmlformats.org/officeDocument/2006/relationships/diagramData" Target="../diagrams/data14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4.xml"/><Relationship Id="rId5" Type="http://schemas.openxmlformats.org/officeDocument/2006/relationships/diagramColors" Target="../diagrams/colors14.xml"/><Relationship Id="rId4" Type="http://schemas.openxmlformats.org/officeDocument/2006/relationships/diagramQuickStyle" Target="../diagrams/quickStyle1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Freeform 14">
            <a:extLst>
              <a:ext uri="{FF2B5EF4-FFF2-40B4-BE49-F238E27FC236}">
                <a16:creationId xmlns:a16="http://schemas.microsoft.com/office/drawing/2014/main" id="{C66F2F30-5DC0-44A0-BFA6-E12F46ED16DA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"/>
            <a:ext cx="4440464" cy="2130951"/>
          </a:xfrm>
          <a:custGeom>
            <a:avLst/>
            <a:gdLst>
              <a:gd name="connsiteX0" fmla="*/ 0 w 5920619"/>
              <a:gd name="connsiteY0" fmla="*/ 0 h 2130951"/>
              <a:gd name="connsiteX1" fmla="*/ 3191370 w 5920619"/>
              <a:gd name="connsiteY1" fmla="*/ 0 h 2130951"/>
              <a:gd name="connsiteX2" fmla="*/ 3346315 w 5920619"/>
              <a:gd name="connsiteY2" fmla="*/ 0 h 2130951"/>
              <a:gd name="connsiteX3" fmla="*/ 5920619 w 5920619"/>
              <a:gd name="connsiteY3" fmla="*/ 0 h 2130951"/>
              <a:gd name="connsiteX4" fmla="*/ 4936971 w 5920619"/>
              <a:gd name="connsiteY4" fmla="*/ 2130951 h 2130951"/>
              <a:gd name="connsiteX5" fmla="*/ 0 w 5920619"/>
              <a:gd name="connsiteY5" fmla="*/ 2130951 h 21309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920619" h="2130951">
                <a:moveTo>
                  <a:pt x="0" y="0"/>
                </a:moveTo>
                <a:lnTo>
                  <a:pt x="3191370" y="0"/>
                </a:lnTo>
                <a:lnTo>
                  <a:pt x="3346315" y="0"/>
                </a:lnTo>
                <a:lnTo>
                  <a:pt x="5920619" y="0"/>
                </a:lnTo>
                <a:lnTo>
                  <a:pt x="4936971" y="2130951"/>
                </a:lnTo>
                <a:lnTo>
                  <a:pt x="0" y="2130951"/>
                </a:lnTo>
                <a:close/>
              </a:path>
            </a:pathLst>
          </a:custGeom>
          <a:solidFill>
            <a:srgbClr val="59595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 useBgFill="1">
        <p:nvSpPr>
          <p:cNvPr id="72" name="Freeform: Shape 71">
            <a:extLst>
              <a:ext uri="{FF2B5EF4-FFF2-40B4-BE49-F238E27FC236}">
                <a16:creationId xmlns:a16="http://schemas.microsoft.com/office/drawing/2014/main" id="{04DC2037-48A0-4F22-B9D4-8EAEBC780AB4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4612290" y="4682920"/>
            <a:ext cx="3392097" cy="2175080"/>
          </a:xfrm>
          <a:custGeom>
            <a:avLst/>
            <a:gdLst>
              <a:gd name="connsiteX0" fmla="*/ 3515449 w 4522796"/>
              <a:gd name="connsiteY0" fmla="*/ 0 h 2175080"/>
              <a:gd name="connsiteX1" fmla="*/ 0 w 4522796"/>
              <a:gd name="connsiteY1" fmla="*/ 0 h 2175080"/>
              <a:gd name="connsiteX2" fmla="*/ 0 w 4522796"/>
              <a:gd name="connsiteY2" fmla="*/ 2175080 h 2175080"/>
              <a:gd name="connsiteX3" fmla="*/ 4522796 w 4522796"/>
              <a:gd name="connsiteY3" fmla="*/ 2175080 h 21750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22796" h="2175080">
                <a:moveTo>
                  <a:pt x="3515449" y="0"/>
                </a:moveTo>
                <a:lnTo>
                  <a:pt x="0" y="0"/>
                </a:lnTo>
                <a:lnTo>
                  <a:pt x="0" y="2175080"/>
                </a:lnTo>
                <a:lnTo>
                  <a:pt x="4522796" y="217508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1"/>
          </a:p>
        </p:txBody>
      </p:sp>
      <p:sp>
        <p:nvSpPr>
          <p:cNvPr id="74" name="Freeform 22">
            <a:extLst>
              <a:ext uri="{FF2B5EF4-FFF2-40B4-BE49-F238E27FC236}">
                <a16:creationId xmlns:a16="http://schemas.microsoft.com/office/drawing/2014/main" id="{0006CBFD-ADA0-43D1-9332-9C34CA1C76ED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00107" y="4682920"/>
            <a:ext cx="4443893" cy="2175080"/>
          </a:xfrm>
          <a:custGeom>
            <a:avLst/>
            <a:gdLst>
              <a:gd name="connsiteX0" fmla="*/ 1007347 w 5925190"/>
              <a:gd name="connsiteY0" fmla="*/ 0 h 2175080"/>
              <a:gd name="connsiteX1" fmla="*/ 5925190 w 5925190"/>
              <a:gd name="connsiteY1" fmla="*/ 0 h 2175080"/>
              <a:gd name="connsiteX2" fmla="*/ 5925190 w 5925190"/>
              <a:gd name="connsiteY2" fmla="*/ 2175080 h 2175080"/>
              <a:gd name="connsiteX3" fmla="*/ 0 w 5925190"/>
              <a:gd name="connsiteY3" fmla="*/ 2175080 h 21750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925190" h="2175080">
                <a:moveTo>
                  <a:pt x="1007347" y="0"/>
                </a:moveTo>
                <a:lnTo>
                  <a:pt x="5925190" y="0"/>
                </a:lnTo>
                <a:lnTo>
                  <a:pt x="5925190" y="2175080"/>
                </a:lnTo>
                <a:lnTo>
                  <a:pt x="0" y="217508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6" name="Freeform 21">
            <a:extLst>
              <a:ext uri="{FF2B5EF4-FFF2-40B4-BE49-F238E27FC236}">
                <a16:creationId xmlns:a16="http://schemas.microsoft.com/office/drawing/2014/main" id="{85872F57-7F42-4F97-8391-DDC8D0054C03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823379" y="0"/>
            <a:ext cx="5320620" cy="2130952"/>
          </a:xfrm>
          <a:custGeom>
            <a:avLst/>
            <a:gdLst>
              <a:gd name="connsiteX0" fmla="*/ 4417853 w 7094160"/>
              <a:gd name="connsiteY0" fmla="*/ 0 h 2130952"/>
              <a:gd name="connsiteX1" fmla="*/ 7094160 w 7094160"/>
              <a:gd name="connsiteY1" fmla="*/ 0 h 2130952"/>
              <a:gd name="connsiteX2" fmla="*/ 7094160 w 7094160"/>
              <a:gd name="connsiteY2" fmla="*/ 2130552 h 2130952"/>
              <a:gd name="connsiteX3" fmla="*/ 5920619 w 7094160"/>
              <a:gd name="connsiteY3" fmla="*/ 2130552 h 2130952"/>
              <a:gd name="connsiteX4" fmla="*/ 5920619 w 7094160"/>
              <a:gd name="connsiteY4" fmla="*/ 2130952 h 2130952"/>
              <a:gd name="connsiteX5" fmla="*/ 2729249 w 7094160"/>
              <a:gd name="connsiteY5" fmla="*/ 2130952 h 2130952"/>
              <a:gd name="connsiteX6" fmla="*/ 2574304 w 7094160"/>
              <a:gd name="connsiteY6" fmla="*/ 2130952 h 2130952"/>
              <a:gd name="connsiteX7" fmla="*/ 0 w 7094160"/>
              <a:gd name="connsiteY7" fmla="*/ 2130952 h 2130952"/>
              <a:gd name="connsiteX8" fmla="*/ 983648 w 7094160"/>
              <a:gd name="connsiteY8" fmla="*/ 1 h 2130952"/>
              <a:gd name="connsiteX9" fmla="*/ 4417853 w 7094160"/>
              <a:gd name="connsiteY9" fmla="*/ 1 h 21309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7094160" h="2130952">
                <a:moveTo>
                  <a:pt x="4417853" y="0"/>
                </a:moveTo>
                <a:lnTo>
                  <a:pt x="7094160" y="0"/>
                </a:lnTo>
                <a:lnTo>
                  <a:pt x="7094160" y="2130552"/>
                </a:lnTo>
                <a:lnTo>
                  <a:pt x="5920619" y="2130552"/>
                </a:lnTo>
                <a:lnTo>
                  <a:pt x="5920619" y="2130952"/>
                </a:lnTo>
                <a:lnTo>
                  <a:pt x="2729249" y="2130952"/>
                </a:lnTo>
                <a:lnTo>
                  <a:pt x="2574304" y="2130952"/>
                </a:lnTo>
                <a:lnTo>
                  <a:pt x="0" y="2130952"/>
                </a:lnTo>
                <a:lnTo>
                  <a:pt x="983648" y="1"/>
                </a:lnTo>
                <a:lnTo>
                  <a:pt x="4417853" y="1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Freeform 25">
            <a:extLst>
              <a:ext uri="{FF2B5EF4-FFF2-40B4-BE49-F238E27FC236}">
                <a16:creationId xmlns:a16="http://schemas.microsoft.com/office/drawing/2014/main" id="{2B931666-F28F-45F3-A074-66D2272D580B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4682920"/>
            <a:ext cx="5335901" cy="2175080"/>
          </a:xfrm>
          <a:custGeom>
            <a:avLst/>
            <a:gdLst>
              <a:gd name="connsiteX0" fmla="*/ 0 w 7114535"/>
              <a:gd name="connsiteY0" fmla="*/ 0 h 2175080"/>
              <a:gd name="connsiteX1" fmla="*/ 1189345 w 7114535"/>
              <a:gd name="connsiteY1" fmla="*/ 0 h 2175080"/>
              <a:gd name="connsiteX2" fmla="*/ 7114535 w 7114535"/>
              <a:gd name="connsiteY2" fmla="*/ 0 h 2175080"/>
              <a:gd name="connsiteX3" fmla="*/ 6107188 w 7114535"/>
              <a:gd name="connsiteY3" fmla="*/ 2175080 h 2175080"/>
              <a:gd name="connsiteX4" fmla="*/ 1189345 w 7114535"/>
              <a:gd name="connsiteY4" fmla="*/ 2175080 h 2175080"/>
              <a:gd name="connsiteX5" fmla="*/ 0 w 7114535"/>
              <a:gd name="connsiteY5" fmla="*/ 2175080 h 21750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4535" h="2175080">
                <a:moveTo>
                  <a:pt x="0" y="0"/>
                </a:moveTo>
                <a:lnTo>
                  <a:pt x="1189345" y="0"/>
                </a:lnTo>
                <a:lnTo>
                  <a:pt x="7114535" y="0"/>
                </a:lnTo>
                <a:lnTo>
                  <a:pt x="6107188" y="2175080"/>
                </a:lnTo>
                <a:lnTo>
                  <a:pt x="1189345" y="2175080"/>
                </a:lnTo>
                <a:lnTo>
                  <a:pt x="0" y="217508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2245809"/>
            <a:ext cx="6858000" cy="1564716"/>
          </a:xfrm>
        </p:spPr>
        <p:txBody>
          <a:bodyPr>
            <a:normAutofit/>
          </a:bodyPr>
          <a:lstStyle/>
          <a:p>
            <a:pPr algn="l"/>
            <a:r>
              <a:rPr lang="ru-RU" sz="3900" dirty="0"/>
              <a:t>	Подготовка дошкольников к обучению грамоте в ДОУ</a:t>
            </a:r>
          </a:p>
        </p:txBody>
      </p:sp>
      <p:sp>
        <p:nvSpPr>
          <p:cNvPr id="13313" name="Rectangle 2"/>
          <p:cNvSpPr>
            <a:spLocks noGrp="1"/>
          </p:cNvSpPr>
          <p:nvPr>
            <p:ph type="subTitle" idx="1"/>
          </p:nvPr>
        </p:nvSpPr>
        <p:spPr>
          <a:xfrm>
            <a:off x="5220072" y="5764562"/>
            <a:ext cx="3631332" cy="572583"/>
          </a:xfrm>
          <a:prstGeom prst="rect">
            <a:avLst/>
          </a:prstGeom>
        </p:spPr>
        <p:txBody>
          <a:bodyPr>
            <a:normAutofit/>
          </a:bodyPr>
          <a:lstStyle/>
          <a:p>
            <a:pPr algn="l">
              <a:buFont typeface="Wingdings 2" pitchFamily="18" charset="2"/>
              <a:buNone/>
            </a:pPr>
            <a:r>
              <a:rPr lang="ru-RU" sz="1700" b="1" dirty="0"/>
              <a:t>Составила: </a:t>
            </a:r>
            <a:r>
              <a:rPr lang="ru-RU" sz="1700" b="1" dirty="0" err="1"/>
              <a:t>ст.воспитатель</a:t>
            </a:r>
            <a:r>
              <a:rPr lang="ru-RU" sz="1700" b="1" dirty="0"/>
              <a:t> Алешкина Е.В.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DA59A38-3C15-4747-8CF2-728A3696E9D1}"/>
              </a:ext>
            </a:extLst>
          </p:cNvPr>
          <p:cNvSpPr txBox="1"/>
          <p:nvPr/>
        </p:nvSpPr>
        <p:spPr>
          <a:xfrm>
            <a:off x="1961953" y="336189"/>
            <a:ext cx="54763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МБДОУ «Центр развития ребёнка-детский сад №168»</a:t>
            </a:r>
          </a:p>
        </p:txBody>
      </p:sp>
    </p:spTree>
    <p:extLst>
      <p:ext uri="{BB962C8B-B14F-4D97-AF65-F5344CB8AC3E}">
        <p14:creationId xmlns:p14="http://schemas.microsoft.com/office/powerpoint/2010/main" val="136894925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1234456243"/>
              </p:ext>
            </p:extLst>
          </p:nvPr>
        </p:nvGraphicFramePr>
        <p:xfrm>
          <a:off x="1000100" y="571480"/>
          <a:ext cx="7215238" cy="55721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851893779"/>
      </p:ext>
    </p:extLst>
  </p:cSld>
  <p:clrMapOvr>
    <a:masterClrMapping/>
  </p:clrMapOvr>
  <p:transition>
    <p:wedg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08E89D5E-1885-4160-AC77-CC471DD1D0DB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3477006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550D2BD1-98F9-412D-905B-3A843EF4078B}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571500" y="2971800"/>
            <a:ext cx="0" cy="914400"/>
          </a:xfrm>
          <a:prstGeom prst="line">
            <a:avLst/>
          </a:prstGeom>
          <a:ln w="19050">
            <a:solidFill>
              <a:srgbClr val="FFFFFF">
                <a:alpha val="8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7457" y="712269"/>
            <a:ext cx="2528249" cy="5502264"/>
          </a:xfrm>
        </p:spPr>
        <p:txBody>
          <a:bodyPr>
            <a:normAutofit/>
          </a:bodyPr>
          <a:lstStyle/>
          <a:p>
            <a:r>
              <a:rPr lang="ru-RU" b="1" i="1">
                <a:solidFill>
                  <a:srgbClr val="FFFFFF"/>
                </a:solidFill>
                <a:latin typeface="Calibri" pitchFamily="34" charset="0"/>
              </a:rPr>
              <a:t>На уровне звуков -</a:t>
            </a:r>
            <a:r>
              <a:rPr lang="ru-RU" b="1">
                <a:solidFill>
                  <a:srgbClr val="FFFFFF"/>
                </a:solidFill>
                <a:latin typeface="Calibri" pitchFamily="34" charset="0"/>
              </a:rPr>
              <a:t> упражнения и игры </a:t>
            </a:r>
            <a:br>
              <a:rPr lang="ru-RU" b="1">
                <a:solidFill>
                  <a:srgbClr val="FFFFFF"/>
                </a:solidFill>
                <a:latin typeface="Calibri" pitchFamily="34" charset="0"/>
              </a:rPr>
            </a:br>
            <a:r>
              <a:rPr lang="ru-RU" b="1">
                <a:solidFill>
                  <a:srgbClr val="FFFFFF"/>
                </a:solidFill>
                <a:latin typeface="Calibri" pitchFamily="34" charset="0"/>
              </a:rPr>
              <a:t>на развитие: </a:t>
            </a:r>
            <a:br>
              <a:rPr lang="ru-RU" b="1">
                <a:solidFill>
                  <a:srgbClr val="FFFFFF"/>
                </a:solidFill>
                <a:latin typeface="Calibri" pitchFamily="34" charset="0"/>
              </a:rPr>
            </a:br>
            <a:endParaRPr lang="ru-RU">
              <a:solidFill>
                <a:srgbClr val="FFFFFF"/>
              </a:solidFill>
            </a:endParaRPr>
          </a:p>
        </p:txBody>
      </p:sp>
      <p:graphicFrame>
        <p:nvGraphicFramePr>
          <p:cNvPr id="5" name="Объект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875514"/>
              </p:ext>
            </p:extLst>
          </p:nvPr>
        </p:nvGraphicFramePr>
        <p:xfrm>
          <a:off x="3960018" y="642938"/>
          <a:ext cx="4701779" cy="55721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068272536"/>
      </p:ext>
    </p:extLst>
  </p:cSld>
  <p:clrMapOvr>
    <a:masterClrMapping/>
  </p:clrMapOvr>
  <p:transition spd="med">
    <p:newsflash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: Shape 6">
            <a:extLst>
              <a:ext uri="{FF2B5EF4-FFF2-40B4-BE49-F238E27FC236}">
                <a16:creationId xmlns:a16="http://schemas.microsoft.com/office/drawing/2014/main" id="{65C9B8F0-FF66-4C15-BD05-E86B87331846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572277" y="5367908"/>
            <a:ext cx="2571723" cy="1490093"/>
          </a:xfrm>
          <a:custGeom>
            <a:avLst/>
            <a:gdLst>
              <a:gd name="connsiteX0" fmla="*/ 690108 w 3428963"/>
              <a:gd name="connsiteY0" fmla="*/ 0 h 1490093"/>
              <a:gd name="connsiteX1" fmla="*/ 3428963 w 3428963"/>
              <a:gd name="connsiteY1" fmla="*/ 0 h 1490093"/>
              <a:gd name="connsiteX2" fmla="*/ 3428963 w 3428963"/>
              <a:gd name="connsiteY2" fmla="*/ 1490093 h 1490093"/>
              <a:gd name="connsiteX3" fmla="*/ 0 w 3428963"/>
              <a:gd name="connsiteY3" fmla="*/ 1490093 h 14900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28963" h="1490093">
                <a:moveTo>
                  <a:pt x="690108" y="0"/>
                </a:moveTo>
                <a:lnTo>
                  <a:pt x="3428963" y="0"/>
                </a:lnTo>
                <a:lnTo>
                  <a:pt x="3428963" y="1490093"/>
                </a:lnTo>
                <a:lnTo>
                  <a:pt x="0" y="1490093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E4505C23-674B-4195-81D6-0C127FEAE3F8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5367908"/>
            <a:ext cx="6870771" cy="1490093"/>
          </a:xfrm>
          <a:custGeom>
            <a:avLst/>
            <a:gdLst>
              <a:gd name="connsiteX0" fmla="*/ 0 w 9161029"/>
              <a:gd name="connsiteY0" fmla="*/ 0 h 1490093"/>
              <a:gd name="connsiteX1" fmla="*/ 2046494 w 9161029"/>
              <a:gd name="connsiteY1" fmla="*/ 0 h 1490093"/>
              <a:gd name="connsiteX2" fmla="*/ 2496613 w 9161029"/>
              <a:gd name="connsiteY2" fmla="*/ 0 h 1490093"/>
              <a:gd name="connsiteX3" fmla="*/ 3235839 w 9161029"/>
              <a:gd name="connsiteY3" fmla="*/ 0 h 1490093"/>
              <a:gd name="connsiteX4" fmla="*/ 9161029 w 9161029"/>
              <a:gd name="connsiteY4" fmla="*/ 0 h 1490093"/>
              <a:gd name="connsiteX5" fmla="*/ 8470921 w 9161029"/>
              <a:gd name="connsiteY5" fmla="*/ 1490093 h 1490093"/>
              <a:gd name="connsiteX6" fmla="*/ 0 w 9161029"/>
              <a:gd name="connsiteY6" fmla="*/ 1490093 h 14900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161029" h="1490093">
                <a:moveTo>
                  <a:pt x="0" y="0"/>
                </a:moveTo>
                <a:lnTo>
                  <a:pt x="2046494" y="0"/>
                </a:lnTo>
                <a:lnTo>
                  <a:pt x="2496613" y="0"/>
                </a:lnTo>
                <a:lnTo>
                  <a:pt x="3235839" y="0"/>
                </a:lnTo>
                <a:lnTo>
                  <a:pt x="9161029" y="0"/>
                </a:lnTo>
                <a:lnTo>
                  <a:pt x="8470921" y="1490093"/>
                </a:lnTo>
                <a:lnTo>
                  <a:pt x="0" y="1490093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1759188949"/>
              </p:ext>
            </p:extLst>
          </p:nvPr>
        </p:nvGraphicFramePr>
        <p:xfrm>
          <a:off x="628650" y="643466"/>
          <a:ext cx="7886700" cy="472444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39117444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: Shape 6">
            <a:extLst>
              <a:ext uri="{FF2B5EF4-FFF2-40B4-BE49-F238E27FC236}">
                <a16:creationId xmlns:a16="http://schemas.microsoft.com/office/drawing/2014/main" id="{65C9B8F0-FF66-4C15-BD05-E86B87331846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572277" y="5367908"/>
            <a:ext cx="2571723" cy="1490093"/>
          </a:xfrm>
          <a:custGeom>
            <a:avLst/>
            <a:gdLst>
              <a:gd name="connsiteX0" fmla="*/ 690108 w 3428963"/>
              <a:gd name="connsiteY0" fmla="*/ 0 h 1490093"/>
              <a:gd name="connsiteX1" fmla="*/ 3428963 w 3428963"/>
              <a:gd name="connsiteY1" fmla="*/ 0 h 1490093"/>
              <a:gd name="connsiteX2" fmla="*/ 3428963 w 3428963"/>
              <a:gd name="connsiteY2" fmla="*/ 1490093 h 1490093"/>
              <a:gd name="connsiteX3" fmla="*/ 0 w 3428963"/>
              <a:gd name="connsiteY3" fmla="*/ 1490093 h 14900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28963" h="1490093">
                <a:moveTo>
                  <a:pt x="690108" y="0"/>
                </a:moveTo>
                <a:lnTo>
                  <a:pt x="3428963" y="0"/>
                </a:lnTo>
                <a:lnTo>
                  <a:pt x="3428963" y="1490093"/>
                </a:lnTo>
                <a:lnTo>
                  <a:pt x="0" y="1490093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E4505C23-674B-4195-81D6-0C127FEAE3F8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5367908"/>
            <a:ext cx="6870771" cy="1490093"/>
          </a:xfrm>
          <a:custGeom>
            <a:avLst/>
            <a:gdLst>
              <a:gd name="connsiteX0" fmla="*/ 0 w 9161029"/>
              <a:gd name="connsiteY0" fmla="*/ 0 h 1490093"/>
              <a:gd name="connsiteX1" fmla="*/ 2046494 w 9161029"/>
              <a:gd name="connsiteY1" fmla="*/ 0 h 1490093"/>
              <a:gd name="connsiteX2" fmla="*/ 2496613 w 9161029"/>
              <a:gd name="connsiteY2" fmla="*/ 0 h 1490093"/>
              <a:gd name="connsiteX3" fmla="*/ 3235839 w 9161029"/>
              <a:gd name="connsiteY3" fmla="*/ 0 h 1490093"/>
              <a:gd name="connsiteX4" fmla="*/ 9161029 w 9161029"/>
              <a:gd name="connsiteY4" fmla="*/ 0 h 1490093"/>
              <a:gd name="connsiteX5" fmla="*/ 8470921 w 9161029"/>
              <a:gd name="connsiteY5" fmla="*/ 1490093 h 1490093"/>
              <a:gd name="connsiteX6" fmla="*/ 0 w 9161029"/>
              <a:gd name="connsiteY6" fmla="*/ 1490093 h 14900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161029" h="1490093">
                <a:moveTo>
                  <a:pt x="0" y="0"/>
                </a:moveTo>
                <a:lnTo>
                  <a:pt x="2046494" y="0"/>
                </a:lnTo>
                <a:lnTo>
                  <a:pt x="2496613" y="0"/>
                </a:lnTo>
                <a:lnTo>
                  <a:pt x="3235839" y="0"/>
                </a:lnTo>
                <a:lnTo>
                  <a:pt x="9161029" y="0"/>
                </a:lnTo>
                <a:lnTo>
                  <a:pt x="8470921" y="1490093"/>
                </a:lnTo>
                <a:lnTo>
                  <a:pt x="0" y="1490093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1298838832"/>
              </p:ext>
            </p:extLst>
          </p:nvPr>
        </p:nvGraphicFramePr>
        <p:xfrm>
          <a:off x="628650" y="116632"/>
          <a:ext cx="7886700" cy="532859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49472373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659773" y="1196752"/>
            <a:ext cx="3176382" cy="70788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Уровень букв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916761" y="3268454"/>
            <a:ext cx="6552728" cy="175432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стабильного графического образ </a:t>
            </a:r>
            <a:endParaRPr lang="en-US" sz="3600" dirty="0"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буквы - </a:t>
            </a:r>
            <a:r>
              <a:rPr lang="ru-RU" sz="3600" i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графемы</a:t>
            </a:r>
          </a:p>
        </p:txBody>
      </p:sp>
      <p:sp>
        <p:nvSpPr>
          <p:cNvPr id="5" name="Стрелка вниз 4"/>
          <p:cNvSpPr/>
          <p:nvPr/>
        </p:nvSpPr>
        <p:spPr>
          <a:xfrm>
            <a:off x="3802781" y="2054008"/>
            <a:ext cx="785818" cy="1214446"/>
          </a:xfrm>
          <a:prstGeom prst="downArrow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19489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Rectangle 70">
            <a:extLst>
              <a:ext uri="{FF2B5EF4-FFF2-40B4-BE49-F238E27FC236}">
                <a16:creationId xmlns:a16="http://schemas.microsoft.com/office/drawing/2014/main" id="{D6CF29CD-38B8-4924-BA11-6D60517487EF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4242816"/>
            <a:ext cx="9144000" cy="2615184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074" name="Picture 2" descr="Изображение выглядит как объект&#10;&#10;Описание создано с очень высокой степенью достоверности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7836" y="1814092"/>
            <a:ext cx="8176104" cy="2105350"/>
          </a:xfrm>
          <a:prstGeom prst="rect">
            <a:avLst/>
          </a:prstGeom>
          <a:solidFill>
            <a:srgbClr val="FFFFFF">
              <a:shade val="85000"/>
            </a:srgbClr>
          </a:solidFill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258" y="4502330"/>
            <a:ext cx="8074057" cy="1207269"/>
          </a:xfrm>
        </p:spPr>
        <p:txBody>
          <a:bodyPr vert="horz" lIns="91440" tIns="45720" rIns="91440" bIns="45720" rtlCol="0" anchor="b">
            <a:normAutofit/>
          </a:bodyPr>
          <a:lstStyle/>
          <a:p>
            <a:pPr lvl="0" algn="ctr" defTabSz="914400">
              <a:defRPr/>
            </a:pPr>
            <a:r>
              <a:rPr lang="en-US" sz="6000" kern="12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Буквы</a:t>
            </a:r>
            <a:r>
              <a:rPr lang="en-US" sz="6000" kern="1200">
                <a:solidFill>
                  <a:schemeClr val="bg1"/>
                </a:solidFill>
                <a:effectLst/>
                <a:latin typeface="+mj-lt"/>
                <a:ea typeface="+mj-ea"/>
                <a:cs typeface="+mj-cs"/>
              </a:rPr>
              <a:t> </a:t>
            </a:r>
            <a:r>
              <a:rPr lang="en-US" sz="6000" kern="12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и их двойники</a:t>
            </a:r>
          </a:p>
        </p:txBody>
      </p:sp>
    </p:spTree>
    <p:extLst>
      <p:ext uri="{BB962C8B-B14F-4D97-AF65-F5344CB8AC3E}">
        <p14:creationId xmlns:p14="http://schemas.microsoft.com/office/powerpoint/2010/main" val="1679384634"/>
      </p:ext>
    </p:extLst>
  </p:cSld>
  <p:clrMapOvr>
    <a:masterClrMapping/>
  </p:clrMapOvr>
  <p:transition>
    <p:dissolv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Rectangle 134">
            <a:extLst>
              <a:ext uri="{FF2B5EF4-FFF2-40B4-BE49-F238E27FC236}">
                <a16:creationId xmlns:a16="http://schemas.microsoft.com/office/drawing/2014/main" id="{D6CF29CD-38B8-4924-BA11-6D60517487EF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4242816"/>
            <a:ext cx="9144000" cy="2615184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7836" y="2263776"/>
            <a:ext cx="8176104" cy="1655665"/>
          </a:xfrm>
          <a:prstGeom prst="rect">
            <a:avLst/>
          </a:prstGeom>
          <a:solidFill>
            <a:srgbClr val="FFFFFF">
              <a:shade val="85000"/>
            </a:srgbClr>
          </a:solidFill>
        </p:spPr>
      </p:pic>
      <p:sp>
        <p:nvSpPr>
          <p:cNvPr id="36866" name="TextBox 2"/>
          <p:cNvSpPr txBox="1">
            <a:spLocks noChangeArrowheads="1"/>
          </p:cNvSpPr>
          <p:nvPr/>
        </p:nvSpPr>
        <p:spPr bwMode="auto">
          <a:xfrm>
            <a:off x="4414547" y="1214438"/>
            <a:ext cx="18473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endParaRPr lang="ru-RU" sz="4000" b="1" dirty="0">
              <a:solidFill>
                <a:srgbClr val="931B82"/>
              </a:solidFill>
              <a:latin typeface="Calibri" pitchFamily="34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258" y="4502330"/>
            <a:ext cx="8074057" cy="1207269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 defTabSz="914400">
              <a:defRPr/>
            </a:pPr>
            <a:r>
              <a:rPr lang="en-US" sz="2400" kern="12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Демонстрация букв</a:t>
            </a:r>
            <a:br>
              <a:rPr lang="en-US" sz="2400" kern="12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</a:br>
            <a:r>
              <a:rPr lang="en-US" sz="2400" kern="12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 в разном положении</a:t>
            </a:r>
            <a:br>
              <a:rPr lang="en-US" sz="2400" kern="12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</a:br>
            <a:endParaRPr lang="en-US" sz="2400" kern="120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1953113039"/>
      </p:ext>
    </p:extLst>
  </p:cSld>
  <p:clrMapOvr>
    <a:masterClrMapping/>
  </p:clrMapOvr>
  <p:transition spd="med">
    <p:wheel spokes="8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Rectangle 75">
            <a:extLst>
              <a:ext uri="{FF2B5EF4-FFF2-40B4-BE49-F238E27FC236}">
                <a16:creationId xmlns:a16="http://schemas.microsoft.com/office/drawing/2014/main" id="{247AB924-1B87-43FC-B7C7-B112D5C51A0E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283551" y="4633546"/>
            <a:ext cx="8579094" cy="1844256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 w="127000" cap="sq" cmpd="thinThick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8" name="Straight Connector 77">
            <a:extLst>
              <a:ext uri="{FF2B5EF4-FFF2-40B4-BE49-F238E27FC236}">
                <a16:creationId xmlns:a16="http://schemas.microsoft.com/office/drawing/2014/main" id="{DAD2B705-4A9B-408D-AA80-4F41045E09DE}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657350" y="5738691"/>
            <a:ext cx="5829300" cy="0"/>
          </a:xfrm>
          <a:prstGeom prst="line">
            <a:avLst/>
          </a:prstGeom>
          <a:ln w="2222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Connector 79">
            <a:extLst>
              <a:ext uri="{FF2B5EF4-FFF2-40B4-BE49-F238E27FC236}">
                <a16:creationId xmlns:a16="http://schemas.microsoft.com/office/drawing/2014/main" id="{99AE2756-0FC4-4155-83E7-58AAAB63E757}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3049266" y="477749"/>
            <a:ext cx="0" cy="3657600"/>
          </a:xfrm>
          <a:prstGeom prst="line">
            <a:avLst/>
          </a:prstGeom>
          <a:ln w="101600" cmpd="dbl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124" name="Picture 4" descr="Изображение выглядит как объект&#10;&#10;Описание создано с высокой степенью достоверности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0030" y="1959707"/>
            <a:ext cx="2569206" cy="693685"/>
          </a:xfrm>
          <a:prstGeom prst="rect">
            <a:avLst/>
          </a:prstGeom>
          <a:scene3d>
            <a:camera prst="isometricOffAxis1Right"/>
            <a:lightRig rig="threePt" dir="t"/>
          </a:scene3d>
          <a:sp3d>
            <a:bevelT/>
          </a:sp3d>
        </p:spPr>
      </p:pic>
      <p:pic>
        <p:nvPicPr>
          <p:cNvPr id="5122" name="Picture 2" descr="Изображение выглядит как объект&#10;&#10;Описание создано с очень высокой степенью достоверности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89296" y="2123081"/>
            <a:ext cx="2574993" cy="366936"/>
          </a:xfrm>
          <a:prstGeom prst="rect">
            <a:avLst/>
          </a:prstGeom>
          <a:scene3d>
            <a:camera prst="perspectiveHeroicExtremeLeftFacing"/>
            <a:lightRig rig="threePt" dir="t"/>
          </a:scene3d>
          <a:sp3d>
            <a:bevelT/>
          </a:sp3d>
        </p:spPr>
      </p:pic>
      <p:cxnSp>
        <p:nvCxnSpPr>
          <p:cNvPr id="82" name="Straight Connector 81">
            <a:extLst>
              <a:ext uri="{FF2B5EF4-FFF2-40B4-BE49-F238E27FC236}">
                <a16:creationId xmlns:a16="http://schemas.microsoft.com/office/drawing/2014/main" id="{818DC98F-4057-4645-B948-F604F39A9CFE}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097263" y="477749"/>
            <a:ext cx="0" cy="3657600"/>
          </a:xfrm>
          <a:prstGeom prst="line">
            <a:avLst/>
          </a:prstGeom>
          <a:ln w="101600" cmpd="dbl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10800000">
            <a:off x="6337293" y="1629101"/>
            <a:ext cx="2567937" cy="1399525"/>
          </a:xfrm>
          <a:prstGeom prst="rect">
            <a:avLst/>
          </a:prstGeom>
          <a:scene3d>
            <a:camera prst="perspectiveHeroicExtremeLeftFacing"/>
            <a:lightRig rig="threePt" dir="t"/>
          </a:scene3d>
          <a:sp3d>
            <a:bevelT/>
          </a:sp3d>
        </p:spPr>
      </p:pic>
      <p:sp>
        <p:nvSpPr>
          <p:cNvPr id="39940" name="TextBox 4"/>
          <p:cNvSpPr txBox="1">
            <a:spLocks noChangeArrowheads="1"/>
          </p:cNvSpPr>
          <p:nvPr/>
        </p:nvSpPr>
        <p:spPr bwMode="auto">
          <a:xfrm>
            <a:off x="395653" y="4756638"/>
            <a:ext cx="8354891" cy="93044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47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Подчеркни</a:t>
            </a:r>
            <a:r>
              <a:rPr lang="en-US" sz="47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 </a:t>
            </a:r>
            <a:r>
              <a:rPr lang="en-US" sz="47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правильные</a:t>
            </a:r>
            <a:r>
              <a:rPr lang="en-US" sz="47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 </a:t>
            </a:r>
            <a:r>
              <a:rPr lang="en-US" sz="47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буквы</a:t>
            </a:r>
            <a:endParaRPr lang="en-US" sz="47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1624963150"/>
      </p:ext>
    </p:extLst>
  </p:cSld>
  <p:clrMapOvr>
    <a:masterClrMapping/>
  </p:clrMapOvr>
  <p:transition>
    <p:wheel spokes="8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Rectangle 71">
            <a:extLst>
              <a:ext uri="{FF2B5EF4-FFF2-40B4-BE49-F238E27FC236}">
                <a16:creationId xmlns:a16="http://schemas.microsoft.com/office/drawing/2014/main" id="{823AC064-BC96-4F32-8AE1-B2FD38754823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283551" y="4633546"/>
            <a:ext cx="8579094" cy="1844256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 w="127000" cap="sq" cmpd="thinThick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4" name="Straight Connector 73">
            <a:extLst>
              <a:ext uri="{FF2B5EF4-FFF2-40B4-BE49-F238E27FC236}">
                <a16:creationId xmlns:a16="http://schemas.microsoft.com/office/drawing/2014/main" id="{7E7C77BC-7138-40B1-A15B-20F57A494629}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657350" y="5738691"/>
            <a:ext cx="5829300" cy="0"/>
          </a:xfrm>
          <a:prstGeom prst="line">
            <a:avLst/>
          </a:prstGeom>
          <a:ln w="2222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Straight Connector 75">
            <a:extLst>
              <a:ext uri="{FF2B5EF4-FFF2-40B4-BE49-F238E27FC236}">
                <a16:creationId xmlns:a16="http://schemas.microsoft.com/office/drawing/2014/main" id="{DB146403-F3D6-484B-B2ED-97F9565D0370}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572000" y="477749"/>
            <a:ext cx="0" cy="3657600"/>
          </a:xfrm>
          <a:prstGeom prst="line">
            <a:avLst/>
          </a:prstGeom>
          <a:ln w="101600" cmpd="dbl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146" name="Picture 2" descr="Изображение выглядит как мебель&#10;&#10;Описание создано с высокой степенью достоверности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66601" y="307731"/>
            <a:ext cx="2038794" cy="3997637"/>
          </a:xfrm>
          <a:prstGeom prst="rect">
            <a:avLst/>
          </a:prstGeom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48894" y="307731"/>
            <a:ext cx="3018214" cy="3997637"/>
          </a:xfrm>
          <a:prstGeom prst="rect">
            <a:avLst/>
          </a:prstGeom>
          <a:solidFill>
            <a:srgbClr val="FFFFFF">
              <a:shade val="85000"/>
            </a:srgbClr>
          </a:solidFill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653" y="4756638"/>
            <a:ext cx="8354891" cy="930447"/>
          </a:xfrm>
        </p:spPr>
        <p:txBody>
          <a:bodyPr vert="horz" lIns="91440" tIns="45720" rIns="91440" bIns="45720" rtlCol="0" anchor="b">
            <a:normAutofit/>
          </a:bodyPr>
          <a:lstStyle/>
          <a:p>
            <a:pPr lvl="0" algn="ctr" defTabSz="914400"/>
            <a:r>
              <a:rPr lang="en-US" sz="19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Напиши буквы,</a:t>
            </a:r>
            <a:br>
              <a:rPr lang="en-US" sz="19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19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которые найдёшь на рисунке</a:t>
            </a:r>
            <a:br>
              <a:rPr lang="en-US" sz="19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en-US" sz="190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4397536"/>
      </p:ext>
    </p:extLst>
  </p:cSld>
  <p:clrMapOvr>
    <a:masterClrMapping/>
  </p:clrMapOvr>
  <p:transition>
    <p:split orient="vert" dir="in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40BF962F-4C6F-461E-86F2-C43F56CC939B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610597" y="1690688"/>
            <a:ext cx="6533402" cy="5167312"/>
          </a:xfrm>
          <a:custGeom>
            <a:avLst/>
            <a:gdLst>
              <a:gd name="connsiteX0" fmla="*/ 0 w 8711202"/>
              <a:gd name="connsiteY0" fmla="*/ 0 h 5167312"/>
              <a:gd name="connsiteX1" fmla="*/ 7243482 w 8711202"/>
              <a:gd name="connsiteY1" fmla="*/ 0 h 5167312"/>
              <a:gd name="connsiteX2" fmla="*/ 8711202 w 8711202"/>
              <a:gd name="connsiteY2" fmla="*/ 0 h 5167312"/>
              <a:gd name="connsiteX3" fmla="*/ 8711202 w 8711202"/>
              <a:gd name="connsiteY3" fmla="*/ 5167312 h 5167312"/>
              <a:gd name="connsiteX4" fmla="*/ 7243482 w 8711202"/>
              <a:gd name="connsiteY4" fmla="*/ 5167312 h 5167312"/>
              <a:gd name="connsiteX5" fmla="*/ 221324 w 8711202"/>
              <a:gd name="connsiteY5" fmla="*/ 5167312 h 5167312"/>
              <a:gd name="connsiteX6" fmla="*/ 2615203 w 8711202"/>
              <a:gd name="connsiteY6" fmla="*/ 952 h 5167312"/>
              <a:gd name="connsiteX7" fmla="*/ 0 w 8711202"/>
              <a:gd name="connsiteY7" fmla="*/ 952 h 51673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711202" h="5167312">
                <a:moveTo>
                  <a:pt x="0" y="0"/>
                </a:moveTo>
                <a:lnTo>
                  <a:pt x="7243482" y="0"/>
                </a:lnTo>
                <a:lnTo>
                  <a:pt x="8711202" y="0"/>
                </a:lnTo>
                <a:lnTo>
                  <a:pt x="8711202" y="5167312"/>
                </a:lnTo>
                <a:lnTo>
                  <a:pt x="7243482" y="5167312"/>
                </a:lnTo>
                <a:lnTo>
                  <a:pt x="221324" y="5167312"/>
                </a:lnTo>
                <a:lnTo>
                  <a:pt x="2615203" y="952"/>
                </a:lnTo>
                <a:lnTo>
                  <a:pt x="0" y="952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2E94A4F7-38E4-45EA-8E2E-CE1B5766B4F1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691640"/>
            <a:ext cx="4448591" cy="5166360"/>
          </a:xfrm>
          <a:custGeom>
            <a:avLst/>
            <a:gdLst>
              <a:gd name="connsiteX0" fmla="*/ 0 w 5931454"/>
              <a:gd name="connsiteY0" fmla="*/ 0 h 5166360"/>
              <a:gd name="connsiteX1" fmla="*/ 5931454 w 5931454"/>
              <a:gd name="connsiteY1" fmla="*/ 0 h 5166360"/>
              <a:gd name="connsiteX2" fmla="*/ 3537575 w 5931454"/>
              <a:gd name="connsiteY2" fmla="*/ 5166360 h 5166360"/>
              <a:gd name="connsiteX3" fmla="*/ 0 w 5931454"/>
              <a:gd name="connsiteY3" fmla="*/ 5166360 h 51663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931454" h="5166360">
                <a:moveTo>
                  <a:pt x="0" y="0"/>
                </a:moveTo>
                <a:lnTo>
                  <a:pt x="5931454" y="0"/>
                </a:lnTo>
                <a:lnTo>
                  <a:pt x="3537575" y="5166360"/>
                </a:lnTo>
                <a:lnTo>
                  <a:pt x="0" y="5166360"/>
                </a:lnTo>
                <a:close/>
              </a:path>
            </a:pathLst>
          </a:custGeom>
          <a:solidFill>
            <a:schemeClr val="tx1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0DA2FD4C-8071-4664-9738-D3EFA37970E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37316" y="3142598"/>
            <a:ext cx="3878033" cy="2065053"/>
          </a:xfrm>
          <a:custGeom>
            <a:avLst/>
            <a:gdLst>
              <a:gd name="connsiteX0" fmla="*/ 0 w 4636009"/>
              <a:gd name="connsiteY0" fmla="*/ 0 h 5032375"/>
              <a:gd name="connsiteX1" fmla="*/ 4636009 w 4636009"/>
              <a:gd name="connsiteY1" fmla="*/ 0 h 5032375"/>
              <a:gd name="connsiteX2" fmla="*/ 4636009 w 4636009"/>
              <a:gd name="connsiteY2" fmla="*/ 5032375 h 5032375"/>
              <a:gd name="connsiteX3" fmla="*/ 0 w 4636009"/>
              <a:gd name="connsiteY3" fmla="*/ 5032375 h 50323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36009" h="5032375">
                <a:moveTo>
                  <a:pt x="0" y="0"/>
                </a:moveTo>
                <a:lnTo>
                  <a:pt x="4636009" y="0"/>
                </a:lnTo>
                <a:lnTo>
                  <a:pt x="4636009" y="5032375"/>
                </a:lnTo>
                <a:lnTo>
                  <a:pt x="0" y="5032375"/>
                </a:lnTo>
                <a:close/>
              </a:path>
            </a:pathLst>
          </a:custGeom>
        </p:spPr>
      </p:pic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05C7EBC3-4672-4DAB-81C2-58661FAFAED6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634103" y="-2"/>
            <a:ext cx="4509896" cy="1511304"/>
          </a:xfrm>
          <a:custGeom>
            <a:avLst/>
            <a:gdLst>
              <a:gd name="connsiteX0" fmla="*/ 4545473 w 6013194"/>
              <a:gd name="connsiteY0" fmla="*/ 0 h 1511304"/>
              <a:gd name="connsiteX1" fmla="*/ 6013194 w 6013194"/>
              <a:gd name="connsiteY1" fmla="*/ 0 h 1511304"/>
              <a:gd name="connsiteX2" fmla="*/ 6013194 w 6013194"/>
              <a:gd name="connsiteY2" fmla="*/ 1508760 h 1511304"/>
              <a:gd name="connsiteX3" fmla="*/ 4545474 w 6013194"/>
              <a:gd name="connsiteY3" fmla="*/ 1508760 h 1511304"/>
              <a:gd name="connsiteX4" fmla="*/ 4545474 w 6013194"/>
              <a:gd name="connsiteY4" fmla="*/ 1511304 h 1511304"/>
              <a:gd name="connsiteX5" fmla="*/ 0 w 6013194"/>
              <a:gd name="connsiteY5" fmla="*/ 1511304 h 1511304"/>
              <a:gd name="connsiteX6" fmla="*/ 697617 w 6013194"/>
              <a:gd name="connsiteY6" fmla="*/ 3 h 1511304"/>
              <a:gd name="connsiteX7" fmla="*/ 4545473 w 6013194"/>
              <a:gd name="connsiteY7" fmla="*/ 3 h 15113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013194" h="1511304">
                <a:moveTo>
                  <a:pt x="4545473" y="0"/>
                </a:moveTo>
                <a:lnTo>
                  <a:pt x="6013194" y="0"/>
                </a:lnTo>
                <a:lnTo>
                  <a:pt x="6013194" y="1508760"/>
                </a:lnTo>
                <a:lnTo>
                  <a:pt x="4545474" y="1508760"/>
                </a:lnTo>
                <a:lnTo>
                  <a:pt x="4545474" y="1511304"/>
                </a:lnTo>
                <a:lnTo>
                  <a:pt x="0" y="1511304"/>
                </a:lnTo>
                <a:lnTo>
                  <a:pt x="697617" y="3"/>
                </a:lnTo>
                <a:lnTo>
                  <a:pt x="4545473" y="3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1457564007"/>
              </p:ext>
            </p:extLst>
          </p:nvPr>
        </p:nvGraphicFramePr>
        <p:xfrm>
          <a:off x="628650" y="1511302"/>
          <a:ext cx="2702378" cy="430167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2631984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>
            <a:spLocks noChangeArrowheads="1"/>
          </p:cNvSpPr>
          <p:nvPr/>
        </p:nvSpPr>
        <p:spPr bwMode="auto">
          <a:xfrm>
            <a:off x="755650" y="1341438"/>
            <a:ext cx="7816850" cy="3081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Наиболее эффективным  для использования  возможностей ребенка в освоении грамоты считается 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старший дошкольный возраст.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Этот период получил название  периода 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«языковой одаренности»</a:t>
            </a:r>
            <a:r>
              <a:rPr lang="ru-RU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котором ребенок проявляет повышенную восприимчивость к звуковой стороне речи, к звучащему слову.</a:t>
            </a:r>
          </a:p>
        </p:txBody>
      </p:sp>
    </p:spTree>
    <p:extLst>
      <p:ext uri="{BB962C8B-B14F-4D97-AF65-F5344CB8AC3E}">
        <p14:creationId xmlns:p14="http://schemas.microsoft.com/office/powerpoint/2010/main" val="357223126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Rectangle 72">
            <a:extLst>
              <a:ext uri="{FF2B5EF4-FFF2-40B4-BE49-F238E27FC236}">
                <a16:creationId xmlns:a16="http://schemas.microsoft.com/office/drawing/2014/main" id="{247AB924-1B87-43FC-B7C7-B112D5C51A0E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283551" y="4633546"/>
            <a:ext cx="8579094" cy="1844256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 w="127000" cap="sq" cmpd="thinThick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5" name="Straight Connector 74">
            <a:extLst>
              <a:ext uri="{FF2B5EF4-FFF2-40B4-BE49-F238E27FC236}">
                <a16:creationId xmlns:a16="http://schemas.microsoft.com/office/drawing/2014/main" id="{DAD2B705-4A9B-408D-AA80-4F41045E09DE}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657350" y="5738691"/>
            <a:ext cx="5829300" cy="0"/>
          </a:xfrm>
          <a:prstGeom prst="line">
            <a:avLst/>
          </a:prstGeom>
          <a:ln w="2222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Straight Connector 76">
            <a:extLst>
              <a:ext uri="{FF2B5EF4-FFF2-40B4-BE49-F238E27FC236}">
                <a16:creationId xmlns:a16="http://schemas.microsoft.com/office/drawing/2014/main" id="{99AE2756-0FC4-4155-83E7-58AAAB63E757}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3049266" y="477749"/>
            <a:ext cx="0" cy="3657600"/>
          </a:xfrm>
          <a:prstGeom prst="line">
            <a:avLst/>
          </a:prstGeom>
          <a:ln w="101600" cmpd="dbl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0030" y="1201791"/>
            <a:ext cx="2569206" cy="2209516"/>
          </a:xfrm>
          <a:prstGeom prst="rect">
            <a:avLst/>
          </a:prstGeom>
          <a:scene3d>
            <a:camera prst="isometricOffAxis2Left"/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89296" y="1476114"/>
            <a:ext cx="2574993" cy="1660870"/>
          </a:xfrm>
          <a:prstGeom prst="rect">
            <a:avLst/>
          </a:prstGeom>
          <a:scene3d>
            <a:camera prst="perspectiveFront"/>
            <a:lightRig rig="threePt" dir="t">
              <a:rot lat="0" lon="0" rev="2700000"/>
            </a:lightRig>
          </a:scene3d>
          <a:sp3d>
            <a:bevelT w="63500" h="50800"/>
          </a:sp3d>
        </p:spPr>
      </p:pic>
      <p:cxnSp>
        <p:nvCxnSpPr>
          <p:cNvPr id="79" name="Straight Connector 78">
            <a:extLst>
              <a:ext uri="{FF2B5EF4-FFF2-40B4-BE49-F238E27FC236}">
                <a16:creationId xmlns:a16="http://schemas.microsoft.com/office/drawing/2014/main" id="{818DC98F-4057-4645-B948-F604F39A9CFE}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097263" y="477749"/>
            <a:ext cx="0" cy="3657600"/>
          </a:xfrm>
          <a:prstGeom prst="line">
            <a:avLst/>
          </a:prstGeom>
          <a:ln w="101600" cmpd="dbl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37293" y="1192551"/>
            <a:ext cx="2567937" cy="2272624"/>
          </a:xfrm>
          <a:prstGeom prst="rect">
            <a:avLst/>
          </a:prstGeom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395653" y="4756638"/>
            <a:ext cx="8354891" cy="93044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47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Соединяем буквы, читаем слоги</a:t>
            </a:r>
          </a:p>
        </p:txBody>
      </p:sp>
    </p:spTree>
    <p:extLst>
      <p:ext uri="{BB962C8B-B14F-4D97-AF65-F5344CB8AC3E}">
        <p14:creationId xmlns:p14="http://schemas.microsoft.com/office/powerpoint/2010/main" val="17738854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1773258095"/>
              </p:ext>
            </p:extLst>
          </p:nvPr>
        </p:nvGraphicFramePr>
        <p:xfrm>
          <a:off x="395536" y="620688"/>
          <a:ext cx="8136904" cy="54726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48330310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928926" y="785794"/>
            <a:ext cx="3600650" cy="52322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Уровень слов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432993" y="2996952"/>
            <a:ext cx="4731295" cy="52322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Автоматизация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слогослияния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893550" y="5229200"/>
            <a:ext cx="5810180" cy="52322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Совершенствование техники чтения</a:t>
            </a:r>
          </a:p>
        </p:txBody>
      </p:sp>
      <p:sp>
        <p:nvSpPr>
          <p:cNvPr id="5" name="Стрелка вниз 4"/>
          <p:cNvSpPr/>
          <p:nvPr/>
        </p:nvSpPr>
        <p:spPr>
          <a:xfrm>
            <a:off x="4500562" y="1484784"/>
            <a:ext cx="428628" cy="1214446"/>
          </a:xfrm>
          <a:prstGeom prst="downArrow">
            <a:avLst/>
          </a:prstGeom>
          <a:solidFill>
            <a:srgbClr val="3D53F7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" name="Стрелка вниз 5"/>
          <p:cNvSpPr/>
          <p:nvPr/>
        </p:nvSpPr>
        <p:spPr>
          <a:xfrm>
            <a:off x="4584326" y="3789040"/>
            <a:ext cx="428628" cy="1214446"/>
          </a:xfrm>
          <a:prstGeom prst="downArrow">
            <a:avLst/>
          </a:prstGeom>
          <a:solidFill>
            <a:srgbClr val="3D53F7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854396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Rectangle 70">
            <a:extLst>
              <a:ext uri="{FF2B5EF4-FFF2-40B4-BE49-F238E27FC236}">
                <a16:creationId xmlns:a16="http://schemas.microsoft.com/office/drawing/2014/main" id="{A4AC5506-6312-4701-8D3C-40187889A947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651752"/>
            <a:ext cx="9144000" cy="736551"/>
          </a:xfrm>
          <a:prstGeom prst="rect">
            <a:avLst/>
          </a:prstGeom>
          <a:solidFill>
            <a:schemeClr val="tx1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22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49538" y="1675227"/>
            <a:ext cx="3844922" cy="4394199"/>
          </a:xfrm>
          <a:prstGeom prst="rect">
            <a:avLst/>
          </a:prstGeom>
          <a:noFill/>
        </p:spPr>
      </p:pic>
      <p:sp>
        <p:nvSpPr>
          <p:cNvPr id="52225" name="TextBox 1"/>
          <p:cNvSpPr txBox="1">
            <a:spLocks noChangeArrowheads="1"/>
          </p:cNvSpPr>
          <p:nvPr/>
        </p:nvSpPr>
        <p:spPr bwMode="auto">
          <a:xfrm>
            <a:off x="417399" y="643467"/>
            <a:ext cx="8408193" cy="7448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800" b="1" kern="12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Найди одинаковые шарики и прочитай слова</a:t>
            </a:r>
          </a:p>
        </p:txBody>
      </p:sp>
    </p:spTree>
    <p:extLst>
      <p:ext uri="{BB962C8B-B14F-4D97-AF65-F5344CB8AC3E}">
        <p14:creationId xmlns:p14="http://schemas.microsoft.com/office/powerpoint/2010/main" val="2093510690"/>
      </p:ext>
    </p:extLst>
  </p:cSld>
  <p:clrMapOvr>
    <a:masterClrMapping/>
  </p:clrMapOvr>
  <p:transition>
    <p:wheel spokes="8"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Freeform 5">
            <a:extLst>
              <a:ext uri="{FF2B5EF4-FFF2-40B4-BE49-F238E27FC236}">
                <a16:creationId xmlns:a16="http://schemas.microsoft.com/office/drawing/2014/main" id="{00372701-83B9-478A-9B29-7A50C8310B9A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5448626"/>
            <a:ext cx="5053837" cy="1409374"/>
          </a:xfrm>
          <a:custGeom>
            <a:avLst/>
            <a:gdLst>
              <a:gd name="connsiteX0" fmla="*/ 0 w 6738450"/>
              <a:gd name="connsiteY0" fmla="*/ 0 h 1409374"/>
              <a:gd name="connsiteX1" fmla="*/ 6738450 w 6738450"/>
              <a:gd name="connsiteY1" fmla="*/ 0 h 1409374"/>
              <a:gd name="connsiteX2" fmla="*/ 6085725 w 6738450"/>
              <a:gd name="connsiteY2" fmla="*/ 1409374 h 1409374"/>
              <a:gd name="connsiteX3" fmla="*/ 1524000 w 6738450"/>
              <a:gd name="connsiteY3" fmla="*/ 1409374 h 1409374"/>
              <a:gd name="connsiteX4" fmla="*/ 1200418 w 6738450"/>
              <a:gd name="connsiteY4" fmla="*/ 1409374 h 1409374"/>
              <a:gd name="connsiteX5" fmla="*/ 0 w 6738450"/>
              <a:gd name="connsiteY5" fmla="*/ 1409374 h 14093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738450" h="1409374">
                <a:moveTo>
                  <a:pt x="0" y="0"/>
                </a:moveTo>
                <a:lnTo>
                  <a:pt x="6738450" y="0"/>
                </a:lnTo>
                <a:lnTo>
                  <a:pt x="6085725" y="1409374"/>
                </a:lnTo>
                <a:lnTo>
                  <a:pt x="1524000" y="1409374"/>
                </a:lnTo>
                <a:lnTo>
                  <a:pt x="1200418" y="1409374"/>
                </a:lnTo>
                <a:lnTo>
                  <a:pt x="0" y="1409374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3" name="Freeform 6">
            <a:extLst>
              <a:ext uri="{FF2B5EF4-FFF2-40B4-BE49-F238E27FC236}">
                <a16:creationId xmlns:a16="http://schemas.microsoft.com/office/drawing/2014/main" id="{9EDA5044-3268-4753-AEE8-20199924E26D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00107" y="5448626"/>
            <a:ext cx="4443893" cy="1409374"/>
          </a:xfrm>
          <a:custGeom>
            <a:avLst/>
            <a:gdLst>
              <a:gd name="connsiteX0" fmla="*/ 652725 w 5925190"/>
              <a:gd name="connsiteY0" fmla="*/ 0 h 1409374"/>
              <a:gd name="connsiteX1" fmla="*/ 5925190 w 5925190"/>
              <a:gd name="connsiteY1" fmla="*/ 0 h 1409374"/>
              <a:gd name="connsiteX2" fmla="*/ 5925190 w 5925190"/>
              <a:gd name="connsiteY2" fmla="*/ 1409374 h 1409374"/>
              <a:gd name="connsiteX3" fmla="*/ 0 w 5925190"/>
              <a:gd name="connsiteY3" fmla="*/ 1409374 h 14093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925190" h="1409374">
                <a:moveTo>
                  <a:pt x="652725" y="0"/>
                </a:moveTo>
                <a:lnTo>
                  <a:pt x="5925190" y="0"/>
                </a:lnTo>
                <a:lnTo>
                  <a:pt x="5925190" y="1409374"/>
                </a:lnTo>
                <a:lnTo>
                  <a:pt x="0" y="1409374"/>
                </a:lnTo>
                <a:close/>
              </a:path>
            </a:pathLst>
          </a:custGeom>
          <a:solidFill>
            <a:srgbClr val="59595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5" name="Freeform 7">
            <a:extLst>
              <a:ext uri="{FF2B5EF4-FFF2-40B4-BE49-F238E27FC236}">
                <a16:creationId xmlns:a16="http://schemas.microsoft.com/office/drawing/2014/main" id="{111A83C6-3159-48A2-95E0-D9A872D3EF41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4440463" cy="2896258"/>
          </a:xfrm>
          <a:custGeom>
            <a:avLst/>
            <a:gdLst>
              <a:gd name="connsiteX0" fmla="*/ 0 w 5920618"/>
              <a:gd name="connsiteY0" fmla="*/ 0 h 2896258"/>
              <a:gd name="connsiteX1" fmla="*/ 3191370 w 5920618"/>
              <a:gd name="connsiteY1" fmla="*/ 0 h 2896258"/>
              <a:gd name="connsiteX2" fmla="*/ 3346315 w 5920618"/>
              <a:gd name="connsiteY2" fmla="*/ 0 h 2896258"/>
              <a:gd name="connsiteX3" fmla="*/ 5920618 w 5920618"/>
              <a:gd name="connsiteY3" fmla="*/ 0 h 2896258"/>
              <a:gd name="connsiteX4" fmla="*/ 4583705 w 5920618"/>
              <a:gd name="connsiteY4" fmla="*/ 2896258 h 2896258"/>
              <a:gd name="connsiteX5" fmla="*/ 3346315 w 5920618"/>
              <a:gd name="connsiteY5" fmla="*/ 2896258 h 2896258"/>
              <a:gd name="connsiteX6" fmla="*/ 1854457 w 5920618"/>
              <a:gd name="connsiteY6" fmla="*/ 2896258 h 2896258"/>
              <a:gd name="connsiteX7" fmla="*/ 0 w 5920618"/>
              <a:gd name="connsiteY7" fmla="*/ 2896258 h 28962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920618" h="2896258">
                <a:moveTo>
                  <a:pt x="0" y="0"/>
                </a:moveTo>
                <a:lnTo>
                  <a:pt x="3191370" y="0"/>
                </a:lnTo>
                <a:lnTo>
                  <a:pt x="3346315" y="0"/>
                </a:lnTo>
                <a:lnTo>
                  <a:pt x="5920618" y="0"/>
                </a:lnTo>
                <a:lnTo>
                  <a:pt x="4583705" y="2896258"/>
                </a:lnTo>
                <a:lnTo>
                  <a:pt x="3346315" y="2896258"/>
                </a:lnTo>
                <a:lnTo>
                  <a:pt x="1854457" y="2896258"/>
                </a:lnTo>
                <a:lnTo>
                  <a:pt x="0" y="2896258"/>
                </a:lnTo>
                <a:close/>
              </a:path>
            </a:pathLst>
          </a:custGeom>
          <a:solidFill>
            <a:srgbClr val="CB779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67992" y="725325"/>
            <a:ext cx="3495948" cy="4018332"/>
          </a:xfrm>
          <a:prstGeom prst="rect">
            <a:avLst/>
          </a:prstGeom>
          <a:noFill/>
        </p:spPr>
      </p:pic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449576" y="3217991"/>
            <a:ext cx="4250531" cy="19089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4400" b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Чтение слов по первым буквам картинок</a:t>
            </a:r>
          </a:p>
        </p:txBody>
      </p:sp>
    </p:spTree>
    <p:extLst>
      <p:ext uri="{BB962C8B-B14F-4D97-AF65-F5344CB8AC3E}">
        <p14:creationId xmlns:p14="http://schemas.microsoft.com/office/powerpoint/2010/main" val="401505342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Rectangle 72">
            <a:extLst>
              <a:ext uri="{FF2B5EF4-FFF2-40B4-BE49-F238E27FC236}">
                <a16:creationId xmlns:a16="http://schemas.microsoft.com/office/drawing/2014/main" id="{247AB924-1B87-43FC-B7C7-B112D5C51A0E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283551" y="4633546"/>
            <a:ext cx="8579094" cy="1844256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 w="127000" cap="sq" cmpd="thinThick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5" name="Straight Connector 74">
            <a:extLst>
              <a:ext uri="{FF2B5EF4-FFF2-40B4-BE49-F238E27FC236}">
                <a16:creationId xmlns:a16="http://schemas.microsoft.com/office/drawing/2014/main" id="{DAD2B705-4A9B-408D-AA80-4F41045E09DE}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657350" y="5738691"/>
            <a:ext cx="5829300" cy="0"/>
          </a:xfrm>
          <a:prstGeom prst="line">
            <a:avLst/>
          </a:prstGeom>
          <a:ln w="2222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Straight Connector 76">
            <a:extLst>
              <a:ext uri="{FF2B5EF4-FFF2-40B4-BE49-F238E27FC236}">
                <a16:creationId xmlns:a16="http://schemas.microsoft.com/office/drawing/2014/main" id="{99AE2756-0FC4-4155-83E7-58AAAB63E757}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3049266" y="477749"/>
            <a:ext cx="0" cy="3657600"/>
          </a:xfrm>
          <a:prstGeom prst="line">
            <a:avLst/>
          </a:prstGeom>
          <a:ln w="101600" cmpd="dbl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170" name="Picture 2" descr="Изображение выглядит как текст&#10;&#10;Описание создано с высокой степенью достоверности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0030" y="1182522"/>
            <a:ext cx="2569206" cy="2248054"/>
          </a:xfrm>
          <a:prstGeom prst="rect">
            <a:avLst/>
          </a:prstGeom>
          <a:noFill/>
          <a:scene3d>
            <a:camera prst="isometricOffAxis1Right"/>
            <a:lightRig rig="threePt" dir="t"/>
          </a:scene3d>
          <a:sp3d>
            <a:bevelT/>
          </a:sp3d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89296" y="1804426"/>
            <a:ext cx="2574993" cy="1004247"/>
          </a:xfrm>
          <a:prstGeom prst="rect">
            <a:avLst/>
          </a:prstGeom>
          <a:noFill/>
          <a:scene3d>
            <a:camera prst="perspectiveRight"/>
            <a:lightRig rig="threePt" dir="t"/>
          </a:scene3d>
          <a:sp3d>
            <a:bevelT/>
          </a:sp3d>
        </p:spPr>
      </p:pic>
      <p:cxnSp>
        <p:nvCxnSpPr>
          <p:cNvPr id="79" name="Straight Connector 78">
            <a:extLst>
              <a:ext uri="{FF2B5EF4-FFF2-40B4-BE49-F238E27FC236}">
                <a16:creationId xmlns:a16="http://schemas.microsoft.com/office/drawing/2014/main" id="{818DC98F-4057-4645-B948-F604F39A9CFE}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097263" y="477749"/>
            <a:ext cx="0" cy="3657600"/>
          </a:xfrm>
          <a:prstGeom prst="line">
            <a:avLst/>
          </a:prstGeom>
          <a:ln w="101600" cmpd="dbl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171" name="Picture 3" descr="Изображение выглядит как текст&#10;&#10;Описание создано с высокой степенью достоверности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37293" y="1044895"/>
            <a:ext cx="2567937" cy="2567937"/>
          </a:xfrm>
          <a:prstGeom prst="rect">
            <a:avLst/>
          </a:prstGeom>
          <a:noFill/>
          <a:scene3d>
            <a:camera prst="isometricOffAxis2Left"/>
            <a:lightRig rig="threePt" dir="t"/>
          </a:scene3d>
          <a:sp3d>
            <a:bevelT/>
          </a:sp3d>
        </p:spPr>
      </p:pic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395653" y="4756638"/>
            <a:ext cx="8354891" cy="93044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47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Путаницы</a:t>
            </a:r>
          </a:p>
        </p:txBody>
      </p:sp>
    </p:spTree>
    <p:extLst>
      <p:ext uri="{BB962C8B-B14F-4D97-AF65-F5344CB8AC3E}">
        <p14:creationId xmlns:p14="http://schemas.microsoft.com/office/powerpoint/2010/main" val="246786364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393" name="Picture 4" descr="Image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81113" y="1852612"/>
            <a:ext cx="1263650" cy="1604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9394" name="Picture 6" descr="Image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607553" y="2438400"/>
            <a:ext cx="2079625" cy="2341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9395" name="Picture 8" descr="Image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917155" y="1776412"/>
            <a:ext cx="1993900" cy="1660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9396" name="Picture 9" descr="Image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68363" y="4166607"/>
            <a:ext cx="1757363" cy="210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9397" name="Picture 10" descr="Image1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657002" y="4378538"/>
            <a:ext cx="2611438" cy="172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9398" name="Rectangle 11"/>
          <p:cNvSpPr>
            <a:spLocks noChangeArrowheads="1"/>
          </p:cNvSpPr>
          <p:nvPr/>
        </p:nvSpPr>
        <p:spPr bwMode="auto">
          <a:xfrm>
            <a:off x="1300163" y="1881187"/>
            <a:ext cx="1143000" cy="1571625"/>
          </a:xfrm>
          <a:prstGeom prst="rect">
            <a:avLst/>
          </a:prstGeom>
          <a:solidFill>
            <a:schemeClr val="accent1">
              <a:alpha val="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59399" name="Rectangle 12"/>
          <p:cNvSpPr>
            <a:spLocks noChangeArrowheads="1"/>
          </p:cNvSpPr>
          <p:nvPr/>
        </p:nvSpPr>
        <p:spPr bwMode="auto">
          <a:xfrm>
            <a:off x="3902868" y="1809750"/>
            <a:ext cx="1995487" cy="1643062"/>
          </a:xfrm>
          <a:prstGeom prst="rect">
            <a:avLst/>
          </a:prstGeom>
          <a:solidFill>
            <a:schemeClr val="accent1">
              <a:alpha val="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59400" name="Rectangle 13"/>
          <p:cNvSpPr>
            <a:spLocks noChangeArrowheads="1"/>
          </p:cNvSpPr>
          <p:nvPr/>
        </p:nvSpPr>
        <p:spPr bwMode="auto">
          <a:xfrm>
            <a:off x="868363" y="4242807"/>
            <a:ext cx="1676400" cy="1905000"/>
          </a:xfrm>
          <a:prstGeom prst="rect">
            <a:avLst/>
          </a:prstGeom>
          <a:solidFill>
            <a:schemeClr val="accent1">
              <a:alpha val="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59401" name="Rectangle 14"/>
          <p:cNvSpPr>
            <a:spLocks noChangeArrowheads="1"/>
          </p:cNvSpPr>
          <p:nvPr/>
        </p:nvSpPr>
        <p:spPr bwMode="auto">
          <a:xfrm>
            <a:off x="3657002" y="4378538"/>
            <a:ext cx="2486025" cy="1633538"/>
          </a:xfrm>
          <a:prstGeom prst="rect">
            <a:avLst/>
          </a:prstGeom>
          <a:solidFill>
            <a:schemeClr val="accent1">
              <a:alpha val="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59402" name="Rectangle 15"/>
          <p:cNvSpPr>
            <a:spLocks noChangeArrowheads="1"/>
          </p:cNvSpPr>
          <p:nvPr/>
        </p:nvSpPr>
        <p:spPr bwMode="auto">
          <a:xfrm>
            <a:off x="6621841" y="2557463"/>
            <a:ext cx="1857375" cy="2166937"/>
          </a:xfrm>
          <a:prstGeom prst="rect">
            <a:avLst/>
          </a:prstGeom>
          <a:solidFill>
            <a:schemeClr val="accent1">
              <a:alpha val="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59403" name="WordArt 16"/>
          <p:cNvSpPr>
            <a:spLocks noChangeArrowheads="1" noChangeShapeType="1" noTextEdit="1"/>
          </p:cNvSpPr>
          <p:nvPr/>
        </p:nvSpPr>
        <p:spPr bwMode="auto">
          <a:xfrm>
            <a:off x="428625" y="357188"/>
            <a:ext cx="8358188" cy="642937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0"/>
              </a:avLst>
            </a:prstTxWarp>
          </a:bodyPr>
          <a:lstStyle/>
          <a:p>
            <a:pPr algn="ctr"/>
            <a:endParaRPr lang="ru-RU" sz="3600" kern="10">
              <a:ln w="9525">
                <a:solidFill>
                  <a:srgbClr val="CC99FF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6600CC"/>
                  </a:gs>
                  <a:gs pos="100000">
                    <a:srgbClr val="CC00CC"/>
                  </a:gs>
                </a:gsLst>
                <a:lin ang="5400000" scaled="1"/>
              </a:gradFill>
              <a:effectLst>
                <a:outerShdw dist="53882" dir="2700000" algn="ctr" rotWithShape="0">
                  <a:srgbClr val="9999FF">
                    <a:alpha val="79999"/>
                  </a:srgbClr>
                </a:outerShdw>
              </a:effectLst>
              <a:latin typeface="Impact"/>
            </a:endParaRPr>
          </a:p>
        </p:txBody>
      </p:sp>
      <p:sp>
        <p:nvSpPr>
          <p:cNvPr id="59404" name="TextBox 12"/>
          <p:cNvSpPr txBox="1">
            <a:spLocks noChangeArrowheads="1"/>
          </p:cNvSpPr>
          <p:nvPr/>
        </p:nvSpPr>
        <p:spPr bwMode="auto">
          <a:xfrm>
            <a:off x="2443163" y="532106"/>
            <a:ext cx="442416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600" b="1" dirty="0">
                <a:solidFill>
                  <a:srgbClr val="4472C4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/>
              </a:rPr>
              <a:t>Работа с изографами</a:t>
            </a:r>
          </a:p>
        </p:txBody>
      </p:sp>
    </p:spTree>
    <p:extLst>
      <p:ext uri="{BB962C8B-B14F-4D97-AF65-F5344CB8AC3E}">
        <p14:creationId xmlns:p14="http://schemas.microsoft.com/office/powerpoint/2010/main" val="255312038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08E89D5E-1885-4160-AC77-CC471DD1D0DB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3477006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550D2BD1-98F9-412D-905B-3A843EF4078B}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571500" y="2971800"/>
            <a:ext cx="0" cy="914400"/>
          </a:xfrm>
          <a:prstGeom prst="line">
            <a:avLst/>
          </a:prstGeom>
          <a:ln w="19050">
            <a:solidFill>
              <a:srgbClr val="FFFFFF">
                <a:alpha val="8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707457" y="712269"/>
            <a:ext cx="2528249" cy="5502264"/>
          </a:xfrm>
        </p:spPr>
        <p:txBody>
          <a:bodyPr>
            <a:normAutofit/>
          </a:bodyPr>
          <a:lstStyle/>
          <a:p>
            <a:r>
              <a:rPr lang="ru-RU" b="1">
                <a:solidFill>
                  <a:srgbClr val="FFFFFF"/>
                </a:solidFill>
                <a:latin typeface="Calibri" panose="020F0502020204030204"/>
                <a:ea typeface="+mn-ea"/>
                <a:cs typeface="+mn-cs"/>
              </a:rPr>
              <a:t>В процессе подготовки к</a:t>
            </a:r>
            <a:br>
              <a:rPr lang="ru-RU" b="1">
                <a:solidFill>
                  <a:srgbClr val="FFFFFF"/>
                </a:solidFill>
                <a:latin typeface="Calibri" panose="020F0502020204030204"/>
                <a:ea typeface="+mn-ea"/>
                <a:cs typeface="+mn-cs"/>
              </a:rPr>
            </a:br>
            <a:r>
              <a:rPr lang="ru-RU" b="1">
                <a:solidFill>
                  <a:srgbClr val="FFFFFF"/>
                </a:solidFill>
                <a:latin typeface="Calibri" panose="020F0502020204030204"/>
                <a:ea typeface="+mn-ea"/>
                <a:cs typeface="+mn-cs"/>
              </a:rPr>
              <a:t> обучению грамоте необходимо также развивать:</a:t>
            </a:r>
            <a:br>
              <a:rPr lang="ru-RU" b="1">
                <a:solidFill>
                  <a:srgbClr val="FFFFFF"/>
                </a:solidFill>
                <a:latin typeface="Calibri" panose="020F0502020204030204"/>
                <a:ea typeface="+mn-ea"/>
                <a:cs typeface="+mn-cs"/>
              </a:rPr>
            </a:br>
            <a:endParaRPr lang="ru-RU" b="1">
              <a:solidFill>
                <a:srgbClr val="FFFFFF"/>
              </a:solidFill>
              <a:latin typeface="Calibri" panose="020F0502020204030204"/>
              <a:ea typeface="+mn-ea"/>
              <a:cs typeface="+mn-cs"/>
            </a:endParaRPr>
          </a:p>
        </p:txBody>
      </p:sp>
      <p:graphicFrame>
        <p:nvGraphicFramePr>
          <p:cNvPr id="6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25029666"/>
              </p:ext>
            </p:extLst>
          </p:nvPr>
        </p:nvGraphicFramePr>
        <p:xfrm>
          <a:off x="3960018" y="642938"/>
          <a:ext cx="4701779" cy="55721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17353659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466114092"/>
              </p:ext>
            </p:extLst>
          </p:nvPr>
        </p:nvGraphicFramePr>
        <p:xfrm>
          <a:off x="395536" y="620688"/>
          <a:ext cx="8136904" cy="55446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0569240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Rectangle 141">
            <a:extLst>
              <a:ext uri="{FF2B5EF4-FFF2-40B4-BE49-F238E27FC236}">
                <a16:creationId xmlns:a16="http://schemas.microsoft.com/office/drawing/2014/main" id="{D7481200-3BB2-4CA3-9D54-1077F6F7653A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66994" y="0"/>
            <a:ext cx="3477006" cy="6858000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7417" name="Rectangle 3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228763398"/>
              </p:ext>
            </p:extLst>
          </p:nvPr>
        </p:nvGraphicFramePr>
        <p:xfrm>
          <a:off x="482203" y="642938"/>
          <a:ext cx="4701778" cy="55721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695202067"/>
      </p:ext>
    </p:extLst>
  </p:cSld>
  <p:clrMapOvr>
    <a:masterClrMapping/>
  </p:clrMapOvr>
  <p:transition>
    <p:dissolv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Rectangle 72">
            <a:extLst>
              <a:ext uri="{FF2B5EF4-FFF2-40B4-BE49-F238E27FC236}">
                <a16:creationId xmlns:a16="http://schemas.microsoft.com/office/drawing/2014/main" id="{08E89D5E-1885-4160-AC77-CC471DD1D0DB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3477006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5" name="Straight Connector 74">
            <a:extLst>
              <a:ext uri="{FF2B5EF4-FFF2-40B4-BE49-F238E27FC236}">
                <a16:creationId xmlns:a16="http://schemas.microsoft.com/office/drawing/2014/main" id="{550D2BD1-98F9-412D-905B-3A843EF4078B}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571500" y="2971800"/>
            <a:ext cx="0" cy="914400"/>
          </a:xfrm>
          <a:prstGeom prst="line">
            <a:avLst/>
          </a:prstGeom>
          <a:ln w="19050">
            <a:solidFill>
              <a:srgbClr val="FFFFFF">
                <a:alpha val="8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43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707457" y="712269"/>
            <a:ext cx="2280364" cy="5502264"/>
          </a:xfrm>
          <a:prstGeom prst="rect">
            <a:avLst/>
          </a:prstGeom>
        </p:spPr>
        <p:txBody>
          <a:bodyPr rIns="91440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/>
          <a:p>
            <a:pPr marL="54864" eaLnBrk="1" fontAlgn="auto" hangingPunct="1">
              <a:spcAft>
                <a:spcPts val="0"/>
              </a:spcAft>
              <a:defRPr/>
            </a:pPr>
            <a:r>
              <a:rPr lang="ru-RU" sz="2600" b="1" dirty="0">
                <a:solidFill>
                  <a:srgbClr val="FFFFFF"/>
                </a:solidFill>
                <a:latin typeface="Calibri" pitchFamily="34" charset="0"/>
              </a:rPr>
              <a:t>Условия эффективной подготовки дошкольников к обучению чтению</a:t>
            </a:r>
          </a:p>
        </p:txBody>
      </p:sp>
      <p:graphicFrame>
        <p:nvGraphicFramePr>
          <p:cNvPr id="18436" name="Rectangle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35144173"/>
              </p:ext>
            </p:extLst>
          </p:nvPr>
        </p:nvGraphicFramePr>
        <p:xfrm>
          <a:off x="3371662" y="260648"/>
          <a:ext cx="5772338" cy="64807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0616408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Rectangle 136">
            <a:extLst>
              <a:ext uri="{FF2B5EF4-FFF2-40B4-BE49-F238E27FC236}">
                <a16:creationId xmlns:a16="http://schemas.microsoft.com/office/drawing/2014/main" id="{08E89D5E-1885-4160-AC77-CC471DD1D0DB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3477006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39" name="Straight Connector 138">
            <a:extLst>
              <a:ext uri="{FF2B5EF4-FFF2-40B4-BE49-F238E27FC236}">
                <a16:creationId xmlns:a16="http://schemas.microsoft.com/office/drawing/2014/main" id="{550D2BD1-98F9-412D-905B-3A843EF4078B}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571500" y="2971800"/>
            <a:ext cx="0" cy="914400"/>
          </a:xfrm>
          <a:prstGeom prst="line">
            <a:avLst/>
          </a:prstGeom>
          <a:ln w="19050">
            <a:solidFill>
              <a:srgbClr val="FFFFFF">
                <a:alpha val="8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602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707457" y="712269"/>
            <a:ext cx="2528249" cy="5502264"/>
          </a:xfrm>
          <a:prstGeom prst="rect">
            <a:avLst/>
          </a:prstGeom>
        </p:spPr>
        <p:txBody>
          <a:bodyPr rIns="91440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/>
          <a:p>
            <a:pPr marL="54864" eaLnBrk="1" fontAlgn="auto" hangingPunct="1">
              <a:spcAft>
                <a:spcPts val="0"/>
              </a:spcAft>
              <a:defRPr/>
            </a:pPr>
            <a:r>
              <a:rPr lang="ru-RU" b="1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Мотивы ребенка</a:t>
            </a:r>
          </a:p>
        </p:txBody>
      </p:sp>
      <p:graphicFrame>
        <p:nvGraphicFramePr>
          <p:cNvPr id="25604" name="Rectangle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75637723"/>
              </p:ext>
            </p:extLst>
          </p:nvPr>
        </p:nvGraphicFramePr>
        <p:xfrm>
          <a:off x="3960018" y="642938"/>
          <a:ext cx="4701779" cy="55721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116016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Rectangle 70">
            <a:extLst>
              <a:ext uri="{FF2B5EF4-FFF2-40B4-BE49-F238E27FC236}">
                <a16:creationId xmlns:a16="http://schemas.microsoft.com/office/drawing/2014/main" id="{8D70B121-56F4-4848-B38B-182089D909FA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241173" y="320040"/>
            <a:ext cx="8661654" cy="6217920"/>
          </a:xfrm>
          <a:prstGeom prst="rect">
            <a:avLst/>
          </a:prstGeom>
          <a:solidFill>
            <a:schemeClr val="tx1">
              <a:alpha val="8000"/>
            </a:schemeClr>
          </a:solidFill>
          <a:ln w="127000" cap="sq" cmpd="thinThick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3" name="Straight Connector 72">
            <a:extLst>
              <a:ext uri="{FF2B5EF4-FFF2-40B4-BE49-F238E27FC236}">
                <a16:creationId xmlns:a16="http://schemas.microsoft.com/office/drawing/2014/main" id="{2D72A2C9-F3CA-4216-8BAD-FA4C970C3C4E}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3490722" y="2057400"/>
            <a:ext cx="0" cy="2743200"/>
          </a:xfrm>
          <a:prstGeom prst="line">
            <a:avLst/>
          </a:prstGeom>
          <a:ln w="190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963877"/>
            <a:ext cx="2620771" cy="4930246"/>
          </a:xfrm>
          <a:prstGeom prst="rect">
            <a:avLst/>
          </a:prstGeom>
        </p:spPr>
        <p:txBody>
          <a:bodyPr rIns="91440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/>
          <a:p>
            <a:pPr marL="54864" algn="r" eaLnBrk="1" fontAlgn="auto" hangingPunct="1">
              <a:spcAft>
                <a:spcPts val="0"/>
              </a:spcAft>
              <a:defRPr/>
            </a:pPr>
            <a:r>
              <a:rPr lang="ru-RU" b="1">
                <a:solidFill>
                  <a:schemeClr val="accent1"/>
                </a:solidFill>
                <a:latin typeface="Calibri" pitchFamily="34" charset="0"/>
              </a:rPr>
              <a:t>Этапы совместного медленного чтения детей и взрослых</a:t>
            </a:r>
          </a:p>
        </p:txBody>
      </p:sp>
      <p:sp>
        <p:nvSpPr>
          <p:cNvPr id="21506" name="Содержимое 2"/>
          <p:cNvSpPr>
            <a:spLocks noGrp="1"/>
          </p:cNvSpPr>
          <p:nvPr>
            <p:ph idx="1"/>
          </p:nvPr>
        </p:nvSpPr>
        <p:spPr>
          <a:xfrm>
            <a:off x="3732023" y="963877"/>
            <a:ext cx="4783327" cy="4930246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marL="0" indent="0" eaLnBrk="1" hangingPunct="1">
              <a:buNone/>
            </a:pPr>
            <a:r>
              <a:rPr lang="ru-RU" b="1"/>
              <a:t>1 этап. </a:t>
            </a:r>
            <a:r>
              <a:rPr lang="ru-RU"/>
              <a:t>Рассматривание книги с ребенком. Главный результат этапа – возникновение желания прочитать книгу</a:t>
            </a:r>
          </a:p>
          <a:p>
            <a:pPr marL="0" indent="0" eaLnBrk="1" hangingPunct="1">
              <a:buNone/>
            </a:pPr>
            <a:r>
              <a:rPr lang="ru-RU" b="1"/>
              <a:t>2 этап. </a:t>
            </a:r>
            <a:r>
              <a:rPr lang="ru-RU"/>
              <a:t>Чтение текста взрослым в режиме медленного чтения. Использование остановок  для более полного усвоения ребенком текста.</a:t>
            </a:r>
          </a:p>
          <a:p>
            <a:pPr marL="0" indent="0" eaLnBrk="1" hangingPunct="1">
              <a:buNone/>
            </a:pPr>
            <a:r>
              <a:rPr lang="ru-RU" b="1"/>
              <a:t>3 этап. </a:t>
            </a:r>
            <a:r>
              <a:rPr lang="ru-RU"/>
              <a:t>Обсуждение прочитанного.</a:t>
            </a:r>
          </a:p>
          <a:p>
            <a:pPr marL="0" indent="0" eaLnBrk="1" hangingPunct="1">
              <a:buNone/>
            </a:pPr>
            <a:r>
              <a:rPr lang="ru-RU" b="1"/>
              <a:t>4 этап</a:t>
            </a:r>
            <a:r>
              <a:rPr lang="ru-RU"/>
              <a:t>. Воспроизведение и осмысление прочитанного с помощью специальных заданий.</a:t>
            </a:r>
          </a:p>
        </p:txBody>
      </p:sp>
    </p:spTree>
    <p:extLst>
      <p:ext uri="{BB962C8B-B14F-4D97-AF65-F5344CB8AC3E}">
        <p14:creationId xmlns:p14="http://schemas.microsoft.com/office/powerpoint/2010/main" val="410531995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2269149010"/>
              </p:ext>
            </p:extLst>
          </p:nvPr>
        </p:nvGraphicFramePr>
        <p:xfrm>
          <a:off x="530197" y="590530"/>
          <a:ext cx="8143931" cy="578647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94345565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08E89D5E-1885-4160-AC77-CC471DD1D0DB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3477006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550D2BD1-98F9-412D-905B-3A843EF4078B}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571500" y="2971800"/>
            <a:ext cx="0" cy="914400"/>
          </a:xfrm>
          <a:prstGeom prst="line">
            <a:avLst/>
          </a:prstGeom>
          <a:ln w="19050">
            <a:solidFill>
              <a:srgbClr val="FFFFFF">
                <a:alpha val="8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7457" y="712269"/>
            <a:ext cx="2528249" cy="5502264"/>
          </a:xfrm>
        </p:spPr>
        <p:txBody>
          <a:bodyPr>
            <a:normAutofit/>
          </a:bodyPr>
          <a:lstStyle/>
          <a:p>
            <a:r>
              <a:rPr lang="ru-RU" sz="2800" b="1">
                <a:solidFill>
                  <a:srgbClr val="FFFFFF"/>
                </a:solidFill>
                <a:latin typeface="Calibri" pitchFamily="34" charset="0"/>
              </a:rPr>
              <a:t>Основные задачи занятий по подготовке дошкольников к обучению грамоте :</a:t>
            </a:r>
            <a:endParaRPr lang="ru-RU" sz="2800">
              <a:solidFill>
                <a:srgbClr val="FFFFFF"/>
              </a:solidFill>
            </a:endParaRPr>
          </a:p>
        </p:txBody>
      </p:sp>
      <p:graphicFrame>
        <p:nvGraphicFramePr>
          <p:cNvPr id="5" name="Объект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63278182"/>
              </p:ext>
            </p:extLst>
          </p:nvPr>
        </p:nvGraphicFramePr>
        <p:xfrm>
          <a:off x="3477006" y="642938"/>
          <a:ext cx="5666994" cy="557159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27176389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08E89D5E-1885-4160-AC77-CC471DD1D0DB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3477006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550D2BD1-98F9-412D-905B-3A843EF4078B}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571500" y="2971800"/>
            <a:ext cx="0" cy="914400"/>
          </a:xfrm>
          <a:prstGeom prst="line">
            <a:avLst/>
          </a:prstGeom>
          <a:ln w="19050">
            <a:solidFill>
              <a:srgbClr val="FFFFFF">
                <a:alpha val="8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7457" y="712269"/>
            <a:ext cx="2528249" cy="5502264"/>
          </a:xfrm>
        </p:spPr>
        <p:txBody>
          <a:bodyPr>
            <a:normAutofit/>
          </a:bodyPr>
          <a:lstStyle/>
          <a:p>
            <a:r>
              <a:rPr lang="ru-RU" sz="3100" b="1">
                <a:solidFill>
                  <a:srgbClr val="FFFFFF"/>
                </a:solidFill>
                <a:latin typeface="Calibri" pitchFamily="34" charset="0"/>
              </a:rPr>
              <a:t>Изучение буквы «С» и закрепление ее образа.</a:t>
            </a:r>
          </a:p>
        </p:txBody>
      </p:sp>
      <p:graphicFrame>
        <p:nvGraphicFramePr>
          <p:cNvPr id="5" name="Объект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9658054"/>
              </p:ext>
            </p:extLst>
          </p:nvPr>
        </p:nvGraphicFramePr>
        <p:xfrm>
          <a:off x="3477006" y="0"/>
          <a:ext cx="5666994" cy="67413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41774870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255</TotalTime>
  <Words>545</Words>
  <Application>Microsoft Office PowerPoint</Application>
  <PresentationFormat>Экран (4:3)</PresentationFormat>
  <Paragraphs>105</Paragraphs>
  <Slides>28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35" baseType="lpstr">
      <vt:lpstr>Arial</vt:lpstr>
      <vt:lpstr>Calibri</vt:lpstr>
      <vt:lpstr>Calibri Light</vt:lpstr>
      <vt:lpstr>Impact</vt:lpstr>
      <vt:lpstr>Times New Roman</vt:lpstr>
      <vt:lpstr>Wingdings 2</vt:lpstr>
      <vt:lpstr>Тема Office</vt:lpstr>
      <vt:lpstr> Подготовка дошкольников к обучению грамоте в ДОУ</vt:lpstr>
      <vt:lpstr>Презентация PowerPoint</vt:lpstr>
      <vt:lpstr>Презентация PowerPoint</vt:lpstr>
      <vt:lpstr>Условия эффективной подготовки дошкольников к обучению чтению</vt:lpstr>
      <vt:lpstr>Мотивы ребенка</vt:lpstr>
      <vt:lpstr>Этапы совместного медленного чтения детей и взрослых</vt:lpstr>
      <vt:lpstr>Презентация PowerPoint</vt:lpstr>
      <vt:lpstr>Основные задачи занятий по подготовке дошкольников к обучению грамоте :</vt:lpstr>
      <vt:lpstr>Изучение буквы «С» и закрепление ее образа.</vt:lpstr>
      <vt:lpstr>Презентация PowerPoint</vt:lpstr>
      <vt:lpstr>На уровне звуков - упражнения и игры  на развитие:  </vt:lpstr>
      <vt:lpstr>Презентация PowerPoint</vt:lpstr>
      <vt:lpstr>Презентация PowerPoint</vt:lpstr>
      <vt:lpstr>Презентация PowerPoint</vt:lpstr>
      <vt:lpstr>Буквы и их двойники</vt:lpstr>
      <vt:lpstr>Демонстрация букв  в разном положении </vt:lpstr>
      <vt:lpstr>Презентация PowerPoint</vt:lpstr>
      <vt:lpstr>Напиши буквы,  которые найдёшь на рисунке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В процессе подготовки к  обучению грамоте необходимо также развивать: 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Подготовка дошкольников к обучению грамоте в ДОУ</dc:title>
  <dc:creator>Алешкина Е.В.</dc:creator>
  <cp:lastModifiedBy>Алешкина Е.В.</cp:lastModifiedBy>
  <cp:revision>16</cp:revision>
  <dcterms:created xsi:type="dcterms:W3CDTF">2017-09-13T10:23:40Z</dcterms:created>
  <dcterms:modified xsi:type="dcterms:W3CDTF">2018-01-05T15:25:00Z</dcterms:modified>
</cp:coreProperties>
</file>