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0" r:id="rId13"/>
    <p:sldId id="268" r:id="rId1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45" autoAdjust="0"/>
    <p:restoredTop sz="86304" autoAdjust="0"/>
  </p:normalViewPr>
  <p:slideViewPr>
    <p:cSldViewPr>
      <p:cViewPr varScale="1">
        <p:scale>
          <a:sx n="52" d="100"/>
          <a:sy n="52" d="100"/>
        </p:scale>
        <p:origin x="-2136" y="-9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144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 flipH="1">
            <a:off x="1357297" y="2643174"/>
            <a:ext cx="400052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Arial Narrow" pitchFamily="34" charset="0"/>
              </a:rPr>
              <a:t>Подвижные игры                   с художественным словом</a:t>
            </a:r>
            <a:endParaRPr lang="ru-RU" sz="44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44" y="7786710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Воспитатель:  </a:t>
            </a:r>
            <a:r>
              <a:rPr lang="ru-RU" dirty="0" err="1" smtClean="0"/>
              <a:t>Меняйло.И.Н</a:t>
            </a:r>
            <a:endParaRPr lang="ru-RU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285860" y="571473"/>
            <a:ext cx="407196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 31 посёлка Восточного муниципального образования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Белореченский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район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94" y="642910"/>
            <a:ext cx="535785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«</a:t>
            </a:r>
            <a:r>
              <a:rPr lang="ru-RU" b="1" i="1" dirty="0" smtClean="0">
                <a:solidFill>
                  <a:srgbClr val="FF0000"/>
                </a:solidFill>
              </a:rPr>
              <a:t>Заря»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i="1" dirty="0" smtClean="0"/>
              <a:t>    Цель:</a:t>
            </a:r>
            <a:r>
              <a:rPr lang="ru-RU" dirty="0" smtClean="0"/>
              <a:t> Развивать быстроту реакции. Воспитывать этическое отношение к противнику в игре соревновательного типа.</a:t>
            </a:r>
          </a:p>
          <a:p>
            <a:r>
              <a:rPr lang="ru-RU" i="1" dirty="0" smtClean="0"/>
              <a:t>   Содержание:</a:t>
            </a:r>
            <a:r>
              <a:rPr lang="ru-RU" dirty="0" smtClean="0"/>
              <a:t> Дети встают в круг, руки держат за спиной, а один из играющих — «заря» ходит сзади с лентой и говорит: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Заря — зарница, красная девица,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По полю ходила, ключи обронила,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Ключи золотые, ленты  </a:t>
            </a:r>
            <a:r>
              <a:rPr lang="ru-RU" dirty="0" err="1" smtClean="0">
                <a:solidFill>
                  <a:srgbClr val="FF0000"/>
                </a:solidFill>
              </a:rPr>
              <a:t>голубые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Кольца обвитые - за водой пошла!</a:t>
            </a:r>
          </a:p>
          <a:p>
            <a:r>
              <a:rPr lang="ru-RU" dirty="0" smtClean="0"/>
              <a:t>С последними словами водящий осторожно кладет ленту на плечо одному из играющих, который, заметив это, быстро берет ленту, и они оба бегут в разные стороны по кругу. Кто из них первый добежит до свободного места в круге, тот и занимает его, а тот, кто останется без места, становится «зарей».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56" y="924848"/>
            <a:ext cx="542928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«Лягушки в болоте»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i="1" dirty="0" smtClean="0"/>
              <a:t>    Цель:</a:t>
            </a:r>
            <a:r>
              <a:rPr lang="ru-RU" dirty="0" smtClean="0"/>
              <a:t> Развивать у детей умение действовать по сигналу, ловкость. Упражнять в прыжках в высоту с места.</a:t>
            </a:r>
          </a:p>
          <a:p>
            <a:r>
              <a:rPr lang="ru-RU" i="1" dirty="0" smtClean="0"/>
              <a:t>   Содержание:</a:t>
            </a:r>
            <a:r>
              <a:rPr lang="ru-RU" dirty="0" smtClean="0"/>
              <a:t> С двух сторон очерчивают берега, в середине - болото. На одном из берегов находится журавль (за чертой), лягушки располагаются на кочках (кружки на расстоянии 50 см) и говорят: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Вот с </a:t>
            </a:r>
            <a:r>
              <a:rPr lang="ru-RU" dirty="0" err="1" smtClean="0">
                <a:solidFill>
                  <a:srgbClr val="FF0000"/>
                </a:solidFill>
              </a:rPr>
              <a:t>намокнувшей</a:t>
            </a:r>
            <a:r>
              <a:rPr lang="ru-RU" dirty="0" smtClean="0">
                <a:solidFill>
                  <a:srgbClr val="FF0000"/>
                </a:solidFill>
              </a:rPr>
              <a:t> гнилушки, в воду прыгают лягушки.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Стали квакать из воды: </a:t>
            </a:r>
            <a:r>
              <a:rPr lang="ru-RU" dirty="0" err="1" smtClean="0">
                <a:solidFill>
                  <a:srgbClr val="FF0000"/>
                </a:solidFill>
              </a:rPr>
              <a:t>ква-ке-ке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 err="1" smtClean="0">
                <a:solidFill>
                  <a:srgbClr val="FF0000"/>
                </a:solidFill>
              </a:rPr>
              <a:t>ква-ке-ке</a:t>
            </a:r>
            <a:r>
              <a:rPr lang="ru-RU" dirty="0" smtClean="0">
                <a:solidFill>
                  <a:srgbClr val="FF0000"/>
                </a:solidFill>
              </a:rPr>
              <a:t>, будет дождик на реке.</a:t>
            </a:r>
          </a:p>
          <a:p>
            <a:r>
              <a:rPr lang="ru-RU" dirty="0" smtClean="0"/>
              <a:t>С окончанием слов лягушки прыгают с кочки в болото. Журавль ловит тех лягушек, которые находятся на кочке. Пойманная лягушка идет в гнездо журавля. После того, как журавль поймает несколько лягушек, выбирают нового журавля.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94" y="785785"/>
            <a:ext cx="557216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«Гуси – лебеди»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i="1" dirty="0" smtClean="0"/>
              <a:t>    Цель:</a:t>
            </a:r>
            <a:r>
              <a:rPr lang="ru-RU" dirty="0" smtClean="0"/>
              <a:t> Развивать ловкость, быстроту реакции; закреплять умение выполнять действия взятой на себя роли; согласовывать слова с игровыми действиями.</a:t>
            </a:r>
          </a:p>
          <a:p>
            <a:r>
              <a:rPr lang="ru-RU" i="1" dirty="0" smtClean="0"/>
              <a:t>   Содержание:</a:t>
            </a:r>
            <a:r>
              <a:rPr lang="ru-RU" dirty="0" smtClean="0"/>
              <a:t> На одном краю зала обозначается дом, в котором находятся «гуси». На противоположной стороне зала стоит «пастух». Сбоку от дома находится логово, в котором сидит «волк». «Пастух» выгоняет «гусей» на луг.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Пастух: Гуси – </a:t>
            </a:r>
            <a:r>
              <a:rPr lang="ru-RU" b="1" u="sng" dirty="0" err="1" smtClean="0">
                <a:solidFill>
                  <a:srgbClr val="FF0000"/>
                </a:solidFill>
              </a:rPr>
              <a:t>гуси</a:t>
            </a:r>
            <a:r>
              <a:rPr lang="ru-RU" b="1" u="sng" dirty="0" smtClean="0">
                <a:solidFill>
                  <a:srgbClr val="FF0000"/>
                </a:solidFill>
              </a:rPr>
              <a:t>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Гуси: Га-га-га!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Пастух: Есть хотите?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Гуси: Да-да-да!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Пастух: Так летите!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Гуси: Нам нельзя! Серый волк под горой не пускает нас домой.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Пастух: Так летите, как хотите, только крылья берегите!</a:t>
            </a:r>
          </a:p>
          <a:p>
            <a:r>
              <a:rPr lang="ru-RU" dirty="0" smtClean="0"/>
              <a:t>«Гуси», расправив крылья (расставив руки в стороны) летят домой, а «волк», выбежав из логова, старается их поймать. Пойманные «гуси» идут в логово.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94" y="1214414"/>
            <a:ext cx="521497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                     « Мышеловка»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  </a:t>
            </a:r>
            <a:r>
              <a:rPr lang="ru-RU" i="1" dirty="0" smtClean="0"/>
              <a:t>Цель:</a:t>
            </a:r>
            <a:r>
              <a:rPr lang="ru-RU" dirty="0" smtClean="0"/>
              <a:t> Развивать у детей выдержку, умение согласовывать движения со словами, ловкость. Упражнять в беге и приседание.</a:t>
            </a:r>
          </a:p>
          <a:p>
            <a:r>
              <a:rPr lang="ru-RU" i="1" dirty="0" smtClean="0"/>
              <a:t>  Содержание:</a:t>
            </a:r>
            <a:r>
              <a:rPr lang="ru-RU" dirty="0" smtClean="0"/>
              <a:t> Играющие делятся на две неравные группы. Меньшая образуют круг («мышеловка»), остальные изображают «мышей» и находятся вне круга. Дети, изображающие мышеловку, берутся за руки и идут по кругу, приговаривая: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Ах, как мыши надоели, развелось их, просто страсть!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Все погрызли, все поели, всюду лезут! Вот напасть!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Берегитесь же, плутовки, доберемся мы до вас,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Вот поставим мышеловки, переловим всех за раз!</a:t>
            </a:r>
          </a:p>
          <a:p>
            <a:r>
              <a:rPr lang="ru-RU" dirty="0" smtClean="0"/>
              <a:t>По окончании текста дети останавливаются и поднимают сцепленные руки вверх, «мыши» вбегают в «мышеловку» и тут же выбегают. По сигналу: «Хлоп!»- дети, стоящие в кругу опускают руки и приседают. «Мыши», не успевшие выбежать из круга, считаются пойманными и становятся в круг.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71480" y="428597"/>
            <a:ext cx="5715040" cy="821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Летела сорока</a:t>
            </a:r>
            <a:endParaRPr lang="ru-RU" sz="8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считалке выбирается </a:t>
            </a:r>
            <a:r>
              <a:rPr lang="ru-RU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ловишка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«ястреб». Дети, </a:t>
            </a: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взявшись за руки, идут по кругу и произносят слова: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Летела сорока высоко-высоко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(дети поднимают руки вверх),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Гостей созывала на птичий базар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(дети останавливаются в круг лицом):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аист идет длинноногий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важный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(говорят медленно, высоко поднимая колени),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гусь в красных сапожках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Шагает отважно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(говорят быстро, маршируют),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вот пингвин, какой чудак,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Одел темно-синий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Короткий пиджак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(переступают с ноги на ногу, изображая пингвина).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вот толстая утка идет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(дети берутся за руки, делают широкий круг)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трех утят за собою ведет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(приседают и хлопают локтями по бокам).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Вдруг откуда ни возьмись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Ястреб налетает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(дети поворачиваются направо и идут по кругу,</a:t>
            </a: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притопывая ногами),</a:t>
            </a:r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все птицы со двора быстро улетают</a:t>
            </a:r>
            <a:endParaRPr lang="ru-RU" sz="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(дети убегают, «ястреб» догоняет).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652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42984" y="642910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Два Мороза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04" y="714348"/>
            <a:ext cx="571504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dirty="0" smtClean="0"/>
          </a:p>
          <a:p>
            <a:pPr fontAlgn="base"/>
            <a:r>
              <a:rPr lang="ru-RU" dirty="0" smtClean="0"/>
              <a:t>На противоположных сторонах площадки отмечаются линиями два дома. Играющие располагаются на одной стороне площадки. Воспитатель выделяет двух водящих, которые становятся посередине площадки между домами, лицом к детям. Это Мороз Красный Нос и Мороз Синий Нос. По сигналу воспитателя «Начинайте», оба Мороза говорят:</a:t>
            </a:r>
          </a:p>
          <a:p>
            <a:pPr fontAlgn="base"/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«Мы два брата молодые, два мороза удалые. Я — Мороз Красный Нос. Я — Мороз Синий Нос. Кто из вас решиться, в путь-дороженьку пуститься?» </a:t>
            </a:r>
          </a:p>
          <a:p>
            <a:pPr fontAlgn="base"/>
            <a:r>
              <a:rPr lang="ru-RU" dirty="0" smtClean="0"/>
              <a:t>Все играющие отвечают: </a:t>
            </a:r>
          </a:p>
          <a:p>
            <a:pPr fontAlgn="base"/>
            <a:r>
              <a:rPr lang="ru-RU" dirty="0" smtClean="0"/>
              <a:t>«</a:t>
            </a:r>
            <a:r>
              <a:rPr lang="ru-RU" b="1" dirty="0" smtClean="0">
                <a:solidFill>
                  <a:srgbClr val="FF0000"/>
                </a:solidFill>
              </a:rPr>
              <a:t>Не боимся мы угроз и не страшен нам мороз»</a:t>
            </a: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и перебегают в дом на противоположной стороне площадки, а Морозы стараются их заморозить, т.е. коснуться рукой. Замороженные останавливаются там, где их захватил мороз и так стоят до окончания перебежки всех остальных. Замороженных подсчитывают, после они присоединяются к играющим.</a:t>
            </a:r>
          </a:p>
          <a:p>
            <a:pPr fontAlgn="base"/>
            <a:r>
              <a:rPr lang="ru-RU" b="1" dirty="0" smtClean="0"/>
              <a:t>Правила:</a:t>
            </a:r>
            <a:r>
              <a:rPr lang="ru-RU" dirty="0" smtClean="0"/>
              <a:t> Играющие могут выбегать из дома только после слова «мороз». Кто выбежит раньше и кто останется в доме, считаются замороженными. Тот, кого коснулся Мороз, тотчас же останавливается. Бежать можно только вперед, но не назад и не за пределы площадки.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80" y="785786"/>
            <a:ext cx="557216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Гуси лебеди</a:t>
            </a:r>
          </a:p>
          <a:p>
            <a:pPr fontAlgn="base"/>
            <a:r>
              <a:rPr lang="ru-RU" dirty="0" smtClean="0"/>
              <a:t>На одном конце площадки проводится черта-«дом», где находятся гуси, на противоположном конце стоит пастух. Сбоку от дома- «логово волка». Остальное место- «луг». Одного воспитатель назначает пастухом, другого волком, остальные изображают гусей. Пастух выгоняет гусей пастись на луг. Гуси ходят, летают по лугу. </a:t>
            </a:r>
          </a:p>
          <a:p>
            <a:pPr fontAlgn="base"/>
            <a:r>
              <a:rPr lang="ru-RU" dirty="0" smtClean="0"/>
              <a:t>Пастух зовет их «</a:t>
            </a:r>
            <a:r>
              <a:rPr lang="ru-RU" b="1" dirty="0" smtClean="0">
                <a:solidFill>
                  <a:srgbClr val="FF0000"/>
                </a:solidFill>
              </a:rPr>
              <a:t>Гуси, гуси». Гуси отвечают: «Га-га-га». «Есть хотите?». «Да-да-да». «Так летите». «Нам нельзя. Серый волк под горой, не пускает нас домой». «Так летите как хотите, только крылья берегите». </a:t>
            </a:r>
          </a:p>
          <a:p>
            <a:pPr fontAlgn="base"/>
            <a:r>
              <a:rPr lang="ru-RU" dirty="0" smtClean="0"/>
              <a:t>Гуси расправив крылья, летят через луг домой, а волк выбегает, пресекает им дорогу, стараясь поймать побольше гусей (коснуться рукой). Пойманных гусей волк уводит к себе. После 3-4 перебежек подсчитывается число пойманных, затем назначается новый волк и пастух.</a:t>
            </a:r>
          </a:p>
          <a:p>
            <a:pPr fontAlgn="base"/>
            <a:r>
              <a:rPr lang="ru-RU" b="1" dirty="0" smtClean="0"/>
              <a:t>Правила:</a:t>
            </a:r>
            <a:r>
              <a:rPr lang="ru-RU" dirty="0" smtClean="0"/>
              <a:t> Гуси могут лететь домой, а волк ловить их только после слов «Так летите, как хотите, только крылья берегите». Волк может ловить гусей на лугу до границы дома.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928670" y="1201847"/>
            <a:ext cx="492922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«Водяной»</a:t>
            </a:r>
            <a:endParaRPr lang="ru-RU" dirty="0" smtClean="0">
              <a:solidFill>
                <a:srgbClr val="FF0000"/>
              </a:solidFill>
            </a:endParaRPr>
          </a:p>
          <a:p>
            <a:pPr fontAlgn="base"/>
            <a:r>
              <a:rPr lang="ru-RU" b="1" dirty="0" smtClean="0"/>
              <a:t>Цель:</a:t>
            </a:r>
            <a:r>
              <a:rPr lang="ru-RU" dirty="0" smtClean="0"/>
              <a:t> воспитывать доброжелательные отношения между детьми.</a:t>
            </a:r>
          </a:p>
          <a:p>
            <a:pPr fontAlgn="base"/>
            <a:r>
              <a:rPr lang="ru-RU" dirty="0" smtClean="0"/>
              <a:t>Водящий сидит в кругу с закрытыми глазами. Играющие двигаются по кругу со словами: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Дедушка Водяной,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Что сидишь под водой?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Выгляни на чуточку,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На одну минуточку.</a:t>
            </a:r>
          </a:p>
          <a:p>
            <a:pPr fontAlgn="base"/>
            <a:r>
              <a:rPr lang="ru-RU" dirty="0" smtClean="0"/>
              <a:t>Круг останавливается. Водяной встает и с закрытыми глазами подходит к одному из играющих. Его задача – определить кто перед ним. Водяной может трогать стоящего перед ним игрока, но глаза открывать нельзя. Если Водяной отгадывает имя игрока, то они меняются ролями и игра продолжается.</a:t>
            </a:r>
          </a:p>
          <a:p>
            <a:pPr fontAlgn="base"/>
            <a:r>
              <a:rPr lang="ru-RU" dirty="0" smtClean="0"/>
              <a:t>Подвижная игра «Космонавты»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85794" y="1201847"/>
            <a:ext cx="55007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          «Горелки с платочком»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i="1" dirty="0" smtClean="0"/>
              <a:t>    Цель:</a:t>
            </a:r>
            <a:r>
              <a:rPr lang="ru-RU" dirty="0" smtClean="0"/>
              <a:t> Развивать выразительность движений и быстроту реакций на согласованность действий.</a:t>
            </a:r>
          </a:p>
          <a:p>
            <a:r>
              <a:rPr lang="ru-RU" i="1" dirty="0" smtClean="0"/>
              <a:t>   Содержание:</a:t>
            </a:r>
            <a:r>
              <a:rPr lang="ru-RU" dirty="0" smtClean="0"/>
              <a:t> Все участники игры встают парами друг за другом, водящий стоит впереди колонны и держит в руке над головой платочек. Играющие говорят хором: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Гори, гори ясно, чтобы не погасло, глянь на небо - птички летят.</a:t>
            </a:r>
          </a:p>
          <a:p>
            <a:r>
              <a:rPr lang="ru-RU" dirty="0" smtClean="0"/>
              <a:t>После слов «Птички летят!» игроки последней пары стремительно бегут вперед, и кто из них первый возьмет платочек, тот стает  водящим впереди колонны, а опоздавший «горит», т.е. становится первой парой с бывшим водящим.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42918" y="924848"/>
            <a:ext cx="55721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«Воротца»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i="1" dirty="0" smtClean="0"/>
              <a:t>    Цель:</a:t>
            </a:r>
            <a:r>
              <a:rPr lang="ru-RU" dirty="0" smtClean="0"/>
              <a:t> Развитие ловкости и быстроты реакции.</a:t>
            </a:r>
          </a:p>
          <a:p>
            <a:r>
              <a:rPr lang="ru-RU" i="1" dirty="0" smtClean="0"/>
              <a:t>   Содержание:</a:t>
            </a:r>
            <a:r>
              <a:rPr lang="ru-RU" dirty="0" smtClean="0"/>
              <a:t> Пара игроков, встают лицом друг к другу и поднимают вверх руки - это ворота. Остальные игроки берутся друг за друга так, что получается цепочка.</a:t>
            </a:r>
          </a:p>
          <a:p>
            <a:r>
              <a:rPr lang="ru-RU" dirty="0" smtClean="0"/>
              <a:t>Игроки-ворота говорят стишок, а цепочка должна быстро пройти между ними.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Золотые ворота, пропускают не всегда.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Первый раз прощается, второй - запрещается.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 на третий раз, не пропустим вас!</a:t>
            </a:r>
          </a:p>
          <a:p>
            <a:r>
              <a:rPr lang="ru-RU" dirty="0" smtClean="0"/>
              <a:t>С этими словами руки опускаются, ворота захлопываются. Те дети, которые оказались пойманными, становятся дополнительными воротами. "Ворота" побеждают, если им удалось поймать всех игроков.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14500" y="1214415"/>
            <a:ext cx="34290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            «Салки с мячом»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i="1" dirty="0" smtClean="0"/>
              <a:t>   Цель:</a:t>
            </a:r>
            <a:r>
              <a:rPr lang="ru-RU" dirty="0" smtClean="0"/>
              <a:t> Развивать умение выполнять движения по слову. Упражнять в метании в движущуюся цель и в беге с </a:t>
            </a:r>
            <a:r>
              <a:rPr lang="ru-RU" dirty="0" err="1" smtClean="0"/>
              <a:t>увертыванием</a:t>
            </a:r>
            <a:r>
              <a:rPr lang="ru-RU" dirty="0" smtClean="0"/>
              <a:t>.</a:t>
            </a:r>
          </a:p>
          <a:p>
            <a:r>
              <a:rPr lang="ru-RU" i="1" dirty="0" smtClean="0"/>
              <a:t>   Содержание:</a:t>
            </a:r>
            <a:r>
              <a:rPr lang="ru-RU" dirty="0" smtClean="0"/>
              <a:t> Дети стоят по кругу, передают мяч из рук в руки, произнося: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«Раз, два, три - мяч скорей бери! Четыре, пять, шесть - вот он, вот он здесь! Семь, восемь, девять - бросай, кто умеет». </a:t>
            </a:r>
            <a:r>
              <a:rPr lang="ru-RU" dirty="0" smtClean="0"/>
              <a:t>Последний, к кому попал мяч, говорит: «Я!», выходит в середину и бросает мяч, стараясь осалить разбегающихся в стороны детей.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и для презентаций powerpoin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56" y="1214414"/>
            <a:ext cx="542928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 Цель:</a:t>
            </a:r>
            <a:r>
              <a:rPr lang="ru-RU" dirty="0" smtClean="0"/>
              <a:t> Закреплять умения согласовывать свои действия с текстом. Развивать ловкость и координацию движений.</a:t>
            </a:r>
          </a:p>
          <a:p>
            <a:r>
              <a:rPr lang="ru-RU" i="1" dirty="0" smtClean="0"/>
              <a:t>   Содержание:</a:t>
            </a:r>
            <a:r>
              <a:rPr lang="ru-RU" dirty="0" smtClean="0"/>
              <a:t> Играющие стоят в кругу. На земле лежит веревка, концы которой связаны. Они подходят к веревке, поднимают ее с земли и, держась за нее правыми (или левыми) руками, ходят по кругу со словами: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Еле, еле, еле, еле, завертелись карусели,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А потом кругом, кругом, все бегом, бегом, бегом.</a:t>
            </a:r>
          </a:p>
          <a:p>
            <a:r>
              <a:rPr lang="ru-RU" dirty="0" smtClean="0"/>
              <a:t>Играющие двигаются сначала медленно, а после слова «бегом» бегут.</a:t>
            </a:r>
          </a:p>
          <a:p>
            <a:r>
              <a:rPr lang="ru-RU" dirty="0" smtClean="0"/>
              <a:t>По команде руководителя «Поворот!» они быстро берут веревку другой рукой и бегут в противоположную сторону. На словах:</a:t>
            </a:r>
          </a:p>
          <a:p>
            <a:r>
              <a:rPr lang="ru-RU" dirty="0" smtClean="0"/>
              <a:t>Тише, тише, не спешите, карусель остановите,</a:t>
            </a:r>
          </a:p>
          <a:p>
            <a:r>
              <a:rPr lang="ru-RU" dirty="0" smtClean="0"/>
              <a:t>Раз и два, раз и два, вот и кончилась игра, —</a:t>
            </a:r>
          </a:p>
          <a:p>
            <a:r>
              <a:rPr lang="ru-RU" dirty="0" smtClean="0"/>
              <a:t>движение карусели постепенно замедляется, а с последними словами останавливается.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53174" y="642910"/>
            <a:ext cx="13516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«Карусель»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524</Words>
  <PresentationFormat>Экран 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13</cp:revision>
  <dcterms:created xsi:type="dcterms:W3CDTF">2017-12-06T11:37:04Z</dcterms:created>
  <dcterms:modified xsi:type="dcterms:W3CDTF">2017-12-14T10:02:57Z</dcterms:modified>
</cp:coreProperties>
</file>