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62" r:id="rId2"/>
    <p:sldId id="263" r:id="rId3"/>
    <p:sldId id="268" r:id="rId4"/>
    <p:sldId id="265" r:id="rId5"/>
    <p:sldId id="256" r:id="rId6"/>
    <p:sldId id="257" r:id="rId7"/>
    <p:sldId id="258" r:id="rId8"/>
    <p:sldId id="259" r:id="rId9"/>
    <p:sldId id="260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6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1" autoAdjust="0"/>
    <p:restoredTop sz="92321" autoAdjust="0"/>
  </p:normalViewPr>
  <p:slideViewPr>
    <p:cSldViewPr>
      <p:cViewPr>
        <p:scale>
          <a:sx n="75" d="100"/>
          <a:sy n="75" d="100"/>
        </p:scale>
        <p:origin x="-12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1C319-2822-4A62-82C3-7BDC5EFB6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12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5C590-CE4B-4194-87C6-C50A97175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941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4DCDE-5E72-4B80-88E4-9E59185CA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317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53127-0E0B-4F9D-A61A-D595B64BE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67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DD134-53B5-4088-AADF-1A37966EC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457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154DA-7851-4685-A066-52835E9C8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934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E6BC1-585B-48A3-A915-A6263A0BFD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22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FC578-7217-471E-BADC-3C3A20434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37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F9E4E-EE6D-4F85-BFA8-B0818BA5C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263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D6000-ED94-4981-9EFC-E6867DFF2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789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4B579-9D08-40E8-8242-A56CC4AFA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380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05CF4-FEF2-495A-A492-77E317813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210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39A66D5F-9C64-454B-B30B-4341CC584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9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8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2875"/>
            <a:ext cx="8229600" cy="35020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                                                                              </a:t>
            </a:r>
            <a:br>
              <a:rPr lang="ru-RU" dirty="0" smtClean="0"/>
            </a:br>
            <a:r>
              <a:rPr lang="ru-RU" sz="2800" dirty="0" smtClean="0"/>
              <a:t>               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                                                                                                </a:t>
            </a: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Популярность</a:t>
            </a: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игры</a:t>
            </a: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</a:t>
            </a:r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      </a:t>
            </a:r>
            <a:r>
              <a:rPr lang="ru-RU" sz="4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шахматы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084888" y="5084763"/>
            <a:ext cx="28797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24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                                           Гончарова Кристина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4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Чемпионы мира по шахматам</a:t>
            </a:r>
            <a:endParaRPr lang="ru-RU" dirty="0"/>
          </a:p>
        </p:txBody>
      </p:sp>
      <p:pic>
        <p:nvPicPr>
          <p:cNvPr id="12291" name="Содержимое 11" descr="KORONA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71813" y="2428875"/>
            <a:ext cx="3192462" cy="2786063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1-й чемпион мира по шахматам</a:t>
            </a:r>
            <a:br>
              <a:rPr lang="ru-RU" b="1" i="1" dirty="0" smtClean="0"/>
            </a:br>
            <a:r>
              <a:rPr lang="ru-RU" b="1" i="1" dirty="0" smtClean="0"/>
              <a:t>Вильгельм </a:t>
            </a:r>
            <a:r>
              <a:rPr lang="ru-RU" b="1" i="1" dirty="0" err="1" smtClean="0"/>
              <a:t>Стейниц</a:t>
            </a:r>
            <a:endParaRPr lang="ru-RU" i="1" dirty="0"/>
          </a:p>
        </p:txBody>
      </p:sp>
      <p:pic>
        <p:nvPicPr>
          <p:cNvPr id="13315" name="Содержимое 3" descr="1чем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00375" y="2500313"/>
            <a:ext cx="3255963" cy="4114800"/>
          </a:xfr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2-й чемпион мира по шахматам </a:t>
            </a:r>
            <a:r>
              <a:rPr lang="ru-RU" b="1" i="1" dirty="0" err="1" smtClean="0"/>
              <a:t>Эмануил</a:t>
            </a:r>
            <a:r>
              <a:rPr lang="ru-RU" b="1" i="1" dirty="0" smtClean="0"/>
              <a:t> </a:t>
            </a:r>
            <a:r>
              <a:rPr lang="ru-RU" b="1" i="1" dirty="0" err="1" smtClean="0"/>
              <a:t>Ласкер</a:t>
            </a:r>
            <a:endParaRPr lang="ru-RU" i="1" dirty="0"/>
          </a:p>
        </p:txBody>
      </p:sp>
      <p:pic>
        <p:nvPicPr>
          <p:cNvPr id="14339" name="Содержимое 3" descr="2 чем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30538" y="1905000"/>
            <a:ext cx="3082925" cy="4114800"/>
          </a:xfrm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384300"/>
          </a:xfrm>
        </p:spPr>
        <p:txBody>
          <a:bodyPr/>
          <a:lstStyle/>
          <a:p>
            <a:pPr algn="ctr">
              <a:defRPr/>
            </a:pPr>
            <a:r>
              <a:rPr lang="ru-RU" b="1" i="1" dirty="0" smtClean="0"/>
              <a:t>3-й чемпион мира по шахматам Хосе Рауль Капабланка</a:t>
            </a:r>
            <a:endParaRPr lang="ru-RU" i="1" dirty="0"/>
          </a:p>
        </p:txBody>
      </p:sp>
      <p:pic>
        <p:nvPicPr>
          <p:cNvPr id="15363" name="Содержимое 3" descr="3 ч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3250" y="2500313"/>
            <a:ext cx="2957513" cy="4114800"/>
          </a:xfrm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4-й чемпион мира по шахматам Александр Алёхин</a:t>
            </a:r>
            <a:endParaRPr lang="ru-RU" i="1" dirty="0"/>
          </a:p>
        </p:txBody>
      </p:sp>
      <p:pic>
        <p:nvPicPr>
          <p:cNvPr id="16387" name="Содержимое 3" descr="4 ч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14625" y="2428875"/>
            <a:ext cx="3786188" cy="4114800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5-й чемпион мира по шахматам Макс </a:t>
            </a:r>
            <a:r>
              <a:rPr lang="ru-RU" b="1" i="1" dirty="0" err="1" smtClean="0"/>
              <a:t>Эйве</a:t>
            </a:r>
            <a:endParaRPr lang="ru-RU" i="1" dirty="0"/>
          </a:p>
        </p:txBody>
      </p:sp>
      <p:pic>
        <p:nvPicPr>
          <p:cNvPr id="17411" name="Содержимое 3" descr="5 ч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73350" y="1905000"/>
            <a:ext cx="3797300" cy="4114800"/>
          </a:xfr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6-й чемпион мира по шахматам Михаил Ботвинник</a:t>
            </a:r>
            <a:endParaRPr lang="ru-RU" i="1" dirty="0"/>
          </a:p>
        </p:txBody>
      </p:sp>
      <p:pic>
        <p:nvPicPr>
          <p:cNvPr id="18435" name="Содержимое 3" descr="6 ч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6063" y="2428875"/>
            <a:ext cx="3640137" cy="4114800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7-й чемпион мира по шахматам Василий Смыслов</a:t>
            </a:r>
            <a:endParaRPr lang="ru-RU" i="1" dirty="0"/>
          </a:p>
        </p:txBody>
      </p:sp>
      <p:pic>
        <p:nvPicPr>
          <p:cNvPr id="19459" name="Содержимое 3" descr="7 я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14688" y="2500313"/>
            <a:ext cx="2849562" cy="4114800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8-й чемпион мира по шахматам Михаил Таль</a:t>
            </a:r>
            <a:endParaRPr lang="ru-RU" i="1" dirty="0"/>
          </a:p>
        </p:txBody>
      </p:sp>
      <p:pic>
        <p:nvPicPr>
          <p:cNvPr id="20483" name="Содержимое 3" descr="8 ч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73350" y="1905000"/>
            <a:ext cx="3797300" cy="4114800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9-й чемпион мира по шахматам Тигран Петросян</a:t>
            </a:r>
            <a:endParaRPr lang="ru-RU" i="1" dirty="0"/>
          </a:p>
        </p:txBody>
      </p:sp>
      <p:pic>
        <p:nvPicPr>
          <p:cNvPr id="21507" name="Содержимое 3" descr="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3188" y="2357438"/>
            <a:ext cx="3852862" cy="411480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-17145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 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8229600" cy="5832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4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b="1" dirty="0" smtClean="0"/>
              <a:t>    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dirty="0" err="1" smtClean="0"/>
              <a:t>Ша́хматы</a:t>
            </a:r>
            <a:r>
              <a:rPr lang="ru-RU" sz="2800" dirty="0" smtClean="0"/>
              <a:t> — настольная логическая игра, сочетающая в себе элементы искусства, науки и спорта. Одна из древнейших игр на Земле, сохранившихся до нашего времени; долгое время считалась игрой королей и аристократов. Играется двумя игроками по определённым правилам. Ежегодно в мире проводятся тысячи различных соревнований по шахматам. Шахматы представляют собой организованный вид спорта с иерархией званий, развитой системой регулярных турниров, национальными и международными лигами, шахматными конгрессами.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484438" y="188913"/>
            <a:ext cx="3671887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/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pic>
        <p:nvPicPr>
          <p:cNvPr id="10245" name="Рисунок 5" descr="yfcfqn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3" y="428625"/>
            <a:ext cx="264477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10-й чемпион мира по шахматам Борис Спасский</a:t>
            </a:r>
            <a:endParaRPr lang="ru-RU" i="1" dirty="0"/>
          </a:p>
        </p:txBody>
      </p:sp>
      <p:pic>
        <p:nvPicPr>
          <p:cNvPr id="22531" name="Содержимое 3" descr="1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5725" y="1905000"/>
            <a:ext cx="3892550" cy="411480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11-й чемпион мира по шахматам Роберт Фишер</a:t>
            </a:r>
            <a:endParaRPr lang="ru-RU" i="1" dirty="0"/>
          </a:p>
        </p:txBody>
      </p:sp>
      <p:pic>
        <p:nvPicPr>
          <p:cNvPr id="23555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3250" y="2000250"/>
            <a:ext cx="2917825" cy="4114800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12-й чемпион мира по шахматам Анатолий Карпов</a:t>
            </a:r>
            <a:endParaRPr lang="ru-RU" i="1" dirty="0"/>
          </a:p>
        </p:txBody>
      </p:sp>
      <p:pic>
        <p:nvPicPr>
          <p:cNvPr id="24579" name="Содержимое 3" descr="1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500" y="2500313"/>
            <a:ext cx="3624263" cy="4114800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13-й чемпион мира по шахматам Гарри Каспаров</a:t>
            </a:r>
            <a:endParaRPr lang="ru-RU" i="1" dirty="0"/>
          </a:p>
        </p:txBody>
      </p:sp>
      <p:pic>
        <p:nvPicPr>
          <p:cNvPr id="25603" name="Содержимое 3" descr="1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3188" y="2143125"/>
            <a:ext cx="3852862" cy="411480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14-й чемпион мира по шахматам Владимир Крамник</a:t>
            </a:r>
            <a:endParaRPr lang="ru-RU" i="1" dirty="0"/>
          </a:p>
        </p:txBody>
      </p:sp>
      <p:pic>
        <p:nvPicPr>
          <p:cNvPr id="26627" name="Содержимое 3" descr="1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6063" y="2357438"/>
            <a:ext cx="3705225" cy="4114800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i="1" dirty="0" smtClean="0"/>
              <a:t>15-й чемпион мира по шахматам Руслан Пономарев</a:t>
            </a:r>
            <a:endParaRPr lang="ru-RU" i="1" dirty="0"/>
          </a:p>
        </p:txBody>
      </p:sp>
      <p:pic>
        <p:nvPicPr>
          <p:cNvPr id="27651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3250" y="2286000"/>
            <a:ext cx="2914650" cy="4114800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Object 4"/>
          <p:cNvPicPr>
            <a:picLocks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0188" y="2928938"/>
            <a:ext cx="6094412" cy="3695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5" name="Text Box 8"/>
          <p:cNvSpPr txBox="1">
            <a:spLocks noChangeArrowheads="1"/>
          </p:cNvSpPr>
          <p:nvPr/>
        </p:nvSpPr>
        <p:spPr bwMode="auto">
          <a:xfrm>
            <a:off x="2714625" y="3857625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35%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28676" name="Text Box 9"/>
          <p:cNvSpPr txBox="1">
            <a:spLocks noChangeArrowheads="1"/>
          </p:cNvSpPr>
          <p:nvPr/>
        </p:nvSpPr>
        <p:spPr bwMode="auto">
          <a:xfrm>
            <a:off x="3995738" y="4221163"/>
            <a:ext cx="7921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75%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827088" y="333375"/>
            <a:ext cx="83169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b="1" i="1"/>
              <a:t>Среди кого, девочек или мальчиков игра в шахматы популярнее?</a:t>
            </a:r>
            <a:r>
              <a:rPr lang="ru-RU" altLang="ru-RU" sz="2400" i="1"/>
              <a:t> </a:t>
            </a:r>
          </a:p>
        </p:txBody>
      </p:sp>
      <p:pic>
        <p:nvPicPr>
          <p:cNvPr id="6150" name="Рисунок 5" descr="на сайт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1357313"/>
            <a:ext cx="2900363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2.jpe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14313"/>
            <a:ext cx="2643187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Рисунок 4" descr="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50" y="214313"/>
            <a:ext cx="2643188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Рисунок 6" descr="4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214313"/>
            <a:ext cx="27146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Рисунок 12" descr="112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8" y="4572000"/>
            <a:ext cx="2584450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42875" y="333375"/>
            <a:ext cx="8858250" cy="63357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sz="2800" b="1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400" b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/>
              <a:t>Значение шахмат для умственного развития детей и их учёбы.</a:t>
            </a:r>
            <a:endParaRPr lang="ru-RU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dirty="0" smtClean="0"/>
              <a:t> </a:t>
            </a:r>
            <a:r>
              <a:rPr lang="en-US" sz="2400" dirty="0" smtClean="0"/>
              <a:t>   </a:t>
            </a:r>
            <a:r>
              <a:rPr lang="ru-RU" sz="2400" dirty="0" smtClean="0"/>
              <a:t>Постижение шахматной игры способствует всестороннему, гармоническому развитию личности. В процессе занятий шахматами развивается логическое, интуитивное и пространственное мышление Занятия шахматами способствуют развитию у детей качеств, необходимых в повседневной жизни. Шахматы хорошо развивают память детей, их мыслительную деятельность, навыки работы с литературой, анализа и обработки информации. В результате постижения основ шахматной игры у ребёнка постепенно формируются тактические навыки расчёта, а затем, когда класс его игры возрастает, развивается стратегическое мышление.</a:t>
            </a:r>
          </a:p>
        </p:txBody>
      </p:sp>
      <p:pic>
        <p:nvPicPr>
          <p:cNvPr id="13315" name="Рисунок 2" descr="a3390df4433ec4e1d9aaee7d474daa5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63" y="365125"/>
            <a:ext cx="1500187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Object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1557338"/>
            <a:ext cx="7156450" cy="405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2124075" y="3429000"/>
            <a:ext cx="7921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61%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7172" name="Text Box 7"/>
          <p:cNvSpPr txBox="1">
            <a:spLocks noChangeArrowheads="1"/>
          </p:cNvSpPr>
          <p:nvPr/>
        </p:nvSpPr>
        <p:spPr bwMode="auto">
          <a:xfrm>
            <a:off x="3779838" y="2205038"/>
            <a:ext cx="9366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17%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4211638" y="3284538"/>
            <a:ext cx="6492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22%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7174" name="Text Box 32"/>
          <p:cNvSpPr txBox="1">
            <a:spLocks noChangeArrowheads="1"/>
          </p:cNvSpPr>
          <p:nvPr/>
        </p:nvSpPr>
        <p:spPr bwMode="auto">
          <a:xfrm>
            <a:off x="500063" y="928688"/>
            <a:ext cx="4895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i="1"/>
              <a:t>Как вы считаете - шахматы это:</a:t>
            </a:r>
          </a:p>
        </p:txBody>
      </p:sp>
      <p:pic>
        <p:nvPicPr>
          <p:cNvPr id="1032" name="Рисунок 8" descr="chess_ani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63" y="357188"/>
            <a:ext cx="1071562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Object 4"/>
          <p:cNvPicPr>
            <a:picLocks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2413" y="2114550"/>
            <a:ext cx="6094412" cy="3695700"/>
          </a:xfr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195" name="Text Box 7"/>
          <p:cNvSpPr txBox="1">
            <a:spLocks noChangeArrowheads="1"/>
          </p:cNvSpPr>
          <p:nvPr/>
        </p:nvSpPr>
        <p:spPr bwMode="auto">
          <a:xfrm>
            <a:off x="2771775" y="3860800"/>
            <a:ext cx="9350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66%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8196" name="Text Box 8"/>
          <p:cNvSpPr txBox="1">
            <a:spLocks noChangeArrowheads="1"/>
          </p:cNvSpPr>
          <p:nvPr/>
        </p:nvSpPr>
        <p:spPr bwMode="auto">
          <a:xfrm>
            <a:off x="4716463" y="3141663"/>
            <a:ext cx="720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34%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8197" name="Text Box 9"/>
          <p:cNvSpPr txBox="1">
            <a:spLocks noChangeArrowheads="1"/>
          </p:cNvSpPr>
          <p:nvPr/>
        </p:nvSpPr>
        <p:spPr bwMode="auto">
          <a:xfrm>
            <a:off x="827088" y="333375"/>
            <a:ext cx="5832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i="1"/>
              <a:t>Умеете ли вы играть в шахматы?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Object 4"/>
          <p:cNvPicPr>
            <a:picLocks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6375" y="2063750"/>
            <a:ext cx="6089650" cy="3694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4284663" y="2492375"/>
            <a:ext cx="936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13%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9220" name="Text Box 8"/>
          <p:cNvSpPr txBox="1">
            <a:spLocks noChangeArrowheads="1"/>
          </p:cNvSpPr>
          <p:nvPr/>
        </p:nvSpPr>
        <p:spPr bwMode="auto">
          <a:xfrm>
            <a:off x="3563938" y="4437063"/>
            <a:ext cx="9350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87%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9221" name="Text Box 9"/>
          <p:cNvSpPr txBox="1">
            <a:spLocks noChangeArrowheads="1"/>
          </p:cNvSpPr>
          <p:nvPr/>
        </p:nvSpPr>
        <p:spPr bwMode="auto">
          <a:xfrm>
            <a:off x="684213" y="404813"/>
            <a:ext cx="67675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i="1"/>
              <a:t>Занимаетесь, или занимались когда– либо шахматами?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Object 4"/>
          <p:cNvPicPr>
            <a:picLocks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22413" y="2114550"/>
            <a:ext cx="6094412" cy="3695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43" name="Text Box 7"/>
          <p:cNvSpPr txBox="1">
            <a:spLocks noChangeArrowheads="1"/>
          </p:cNvSpPr>
          <p:nvPr/>
        </p:nvSpPr>
        <p:spPr bwMode="auto">
          <a:xfrm>
            <a:off x="4067175" y="2420938"/>
            <a:ext cx="10080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solidFill>
                  <a:srgbClr val="000000"/>
                </a:solidFill>
                <a:latin typeface="Arial" charset="0"/>
              </a:rPr>
              <a:t>2%</a:t>
            </a:r>
            <a:endParaRPr lang="ru-RU" altLang="ru-RU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3492500" y="4508500"/>
            <a:ext cx="7191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charset="0"/>
              </a:rPr>
              <a:t>98%</a:t>
            </a:r>
            <a:endParaRPr lang="ru-RU" altLang="ru-RU" sz="1800">
              <a:latin typeface="Arial" charset="0"/>
            </a:endParaRPr>
          </a:p>
        </p:txBody>
      </p:sp>
      <p:sp>
        <p:nvSpPr>
          <p:cNvPr id="10245" name="Text Box 9"/>
          <p:cNvSpPr txBox="1">
            <a:spLocks noChangeArrowheads="1"/>
          </p:cNvSpPr>
          <p:nvPr/>
        </p:nvSpPr>
        <p:spPr bwMode="auto">
          <a:xfrm>
            <a:off x="468313" y="333375"/>
            <a:ext cx="52562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 i="1"/>
          </a:p>
        </p:txBody>
      </p:sp>
      <p:sp>
        <p:nvSpPr>
          <p:cNvPr id="10246" name="Text Box 11"/>
          <p:cNvSpPr txBox="1">
            <a:spLocks noChangeArrowheads="1"/>
          </p:cNvSpPr>
          <p:nvPr/>
        </p:nvSpPr>
        <p:spPr bwMode="auto">
          <a:xfrm>
            <a:off x="539750" y="404813"/>
            <a:ext cx="3816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10247" name="Text Box 13"/>
          <p:cNvSpPr txBox="1">
            <a:spLocks noChangeArrowheads="1"/>
          </p:cNvSpPr>
          <p:nvPr/>
        </p:nvSpPr>
        <p:spPr bwMode="auto">
          <a:xfrm>
            <a:off x="468313" y="333375"/>
            <a:ext cx="8280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/>
              <a:t> </a:t>
            </a:r>
            <a:r>
              <a:rPr lang="ru-RU" altLang="ru-RU" sz="2400" i="1"/>
              <a:t>Принимали участие в соревнованиях  по шахматам?</a:t>
            </a:r>
          </a:p>
        </p:txBody>
      </p:sp>
      <p:pic>
        <p:nvPicPr>
          <p:cNvPr id="4104" name="Рисунок 7" descr="3_9056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5500688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Рисунок 8" descr="64925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50" y="1500188"/>
            <a:ext cx="90487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Object 4"/>
          <p:cNvPicPr>
            <a:picLocks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0188" y="2357438"/>
            <a:ext cx="6072187" cy="40528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3563938" y="2133600"/>
            <a:ext cx="576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 b="1">
                <a:solidFill>
                  <a:srgbClr val="FFFF00"/>
                </a:solidFill>
                <a:latin typeface="Arial" charset="0"/>
              </a:rPr>
              <a:t>3%</a:t>
            </a:r>
            <a:endParaRPr lang="ru-RU" altLang="ru-RU" sz="1800" b="1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4143375" y="4214813"/>
            <a:ext cx="8651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chemeClr val="bg1">
                    <a:lumMod val="40000"/>
                    <a:lumOff val="60000"/>
                  </a:schemeClr>
                </a:solidFill>
                <a:latin typeface="Arial" charset="0"/>
              </a:rPr>
              <a:t>39%</a:t>
            </a:r>
            <a:endParaRPr lang="ru-RU" dirty="0">
              <a:solidFill>
                <a:schemeClr val="bg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5125" name="Text Box 9"/>
          <p:cNvSpPr txBox="1">
            <a:spLocks noChangeArrowheads="1"/>
          </p:cNvSpPr>
          <p:nvPr/>
        </p:nvSpPr>
        <p:spPr bwMode="auto">
          <a:xfrm>
            <a:off x="2286000" y="4000500"/>
            <a:ext cx="7921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chemeClr val="bg1">
                    <a:lumMod val="40000"/>
                    <a:lumOff val="60000"/>
                  </a:schemeClr>
                </a:solidFill>
                <a:latin typeface="Arial" charset="0"/>
              </a:rPr>
              <a:t>58%</a:t>
            </a:r>
            <a:endParaRPr lang="ru-RU" dirty="0">
              <a:solidFill>
                <a:schemeClr val="bg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611188" y="333375"/>
            <a:ext cx="63373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b="1" i="1"/>
              <a:t>Кого из известных шахматистов вы знаете?</a:t>
            </a:r>
          </a:p>
        </p:txBody>
      </p:sp>
      <p:pic>
        <p:nvPicPr>
          <p:cNvPr id="5127" name="Рисунок 7" descr="i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1571625"/>
            <a:ext cx="1143000" cy="115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Рисунок 16" descr="82388470befb9b8b5d_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813" y="3714750"/>
            <a:ext cx="1214437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664</TotalTime>
  <Words>359</Words>
  <Application>Microsoft Office PowerPoint</Application>
  <PresentationFormat>Экран (4:3)</PresentationFormat>
  <Paragraphs>52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Tahoma</vt:lpstr>
      <vt:lpstr>Arial</vt:lpstr>
      <vt:lpstr>Wingdings</vt:lpstr>
      <vt:lpstr>Calibri</vt:lpstr>
      <vt:lpstr>Океан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Чемпионы мира по шахматам</vt:lpstr>
      <vt:lpstr>1-й чемпион мира по шахматам Вильгельм Стейниц</vt:lpstr>
      <vt:lpstr>2-й чемпион мира по шахматам Эмануил Ласкер</vt:lpstr>
      <vt:lpstr>3-й чемпион мира по шахматам Хосе Рауль Капабланка</vt:lpstr>
      <vt:lpstr>4-й чемпион мира по шахматам Александр Алёхин</vt:lpstr>
      <vt:lpstr>5-й чемпион мира по шахматам Макс Эйве</vt:lpstr>
      <vt:lpstr>6-й чемпион мира по шахматам Михаил Ботвинник</vt:lpstr>
      <vt:lpstr>7-й чемпион мира по шахматам Василий Смыслов</vt:lpstr>
      <vt:lpstr>8-й чемпион мира по шахматам Михаил Таль</vt:lpstr>
      <vt:lpstr>9-й чемпион мира по шахматам Тигран Петросян</vt:lpstr>
      <vt:lpstr>10-й чемпион мира по шахматам Борис Спасский</vt:lpstr>
      <vt:lpstr>11-й чемпион мира по шахматам Роберт Фишер</vt:lpstr>
      <vt:lpstr>12-й чемпион мира по шахматам Анатолий Карпов</vt:lpstr>
      <vt:lpstr>13-й чемпион мира по шахматам Гарри Каспаров</vt:lpstr>
      <vt:lpstr>14-й чемпион мира по шахматам Владимир Крамник</vt:lpstr>
      <vt:lpstr>15-й чемпион мира по шахматам Руслан Пономарев</vt:lpstr>
      <vt:lpstr>Презентация PowerPoint</vt:lpstr>
    </vt:vector>
  </TitlesOfParts>
  <Company>Kool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Opetaja</dc:creator>
  <cp:lastModifiedBy>Алла</cp:lastModifiedBy>
  <cp:revision>25</cp:revision>
  <dcterms:created xsi:type="dcterms:W3CDTF">2009-02-11T10:53:43Z</dcterms:created>
  <dcterms:modified xsi:type="dcterms:W3CDTF">2018-01-05T14:45:34Z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0008007a370000000000010242300207f6000400038000</vt:lpwstr>
  </property>
</Properties>
</file>