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4" r:id="rId6"/>
    <p:sldId id="266" r:id="rId7"/>
    <p:sldId id="265" r:id="rId8"/>
    <p:sldId id="260" r:id="rId9"/>
    <p:sldId id="261" r:id="rId10"/>
    <p:sldId id="262" r:id="rId11"/>
    <p:sldId id="268" r:id="rId12"/>
    <p:sldId id="269" r:id="rId13"/>
    <p:sldId id="267" r:id="rId14"/>
    <p:sldId id="26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655" autoAdjust="0"/>
  </p:normalViewPr>
  <p:slideViewPr>
    <p:cSldViewPr>
      <p:cViewPr>
        <p:scale>
          <a:sx n="91" d="100"/>
          <a:sy n="91" d="100"/>
        </p:scale>
        <p:origin x="-9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692696"/>
            <a:ext cx="8215064" cy="2507704"/>
          </a:xfrm>
        </p:spPr>
        <p:txBody>
          <a:bodyPr anchor="ctr">
            <a:normAutofit/>
          </a:bodyPr>
          <a:lstStyle/>
          <a:p>
            <a:pPr algn="l"/>
            <a:r>
              <a:rPr lang="ru-RU" dirty="0" smtClean="0"/>
              <a:t>Проект: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420888"/>
            <a:ext cx="7854696" cy="3960440"/>
          </a:xfrm>
        </p:spPr>
        <p:txBody>
          <a:bodyPr anchor="ctr">
            <a:noAutofit/>
          </a:bodyPr>
          <a:lstStyle/>
          <a:p>
            <a:pPr algn="ctr"/>
            <a:r>
              <a:rPr lang="ru-RU" sz="5400" b="1" dirty="0">
                <a:solidFill>
                  <a:srgbClr val="92D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«Правила поведения </a:t>
            </a:r>
            <a:br>
              <a:rPr lang="ru-RU" sz="5400" b="1" dirty="0">
                <a:solidFill>
                  <a:srgbClr val="92D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5400" b="1" dirty="0">
                <a:solidFill>
                  <a:srgbClr val="92D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экстренных ситуациях»</a:t>
            </a:r>
            <a:r>
              <a:rPr lang="ru-RU" sz="5400" dirty="0">
                <a:solidFill>
                  <a:srgbClr val="92D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5400" dirty="0">
                <a:solidFill>
                  <a:srgbClr val="92D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u-RU" sz="5400" dirty="0">
              <a:solidFill>
                <a:srgbClr val="92D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260649"/>
            <a:ext cx="7488832" cy="6264696"/>
          </a:xfrm>
        </p:spPr>
      </p:pic>
    </p:spTree>
    <p:extLst>
      <p:ext uri="{BB962C8B-B14F-4D97-AF65-F5344CB8AC3E}">
        <p14:creationId xmlns:p14="http://schemas.microsoft.com/office/powerpoint/2010/main" val="266411345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рачечна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9" y="285728"/>
            <a:ext cx="8286808" cy="6286544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толова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214290"/>
            <a:ext cx="8001055" cy="6357981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4305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Ожидаемые результаты: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1017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1. Соблюдение  ребёнком правил</a:t>
            </a:r>
            <a:r>
              <a:rPr lang="ru-RU" dirty="0" smtClean="0"/>
              <a:t> </a:t>
            </a:r>
            <a:r>
              <a:rPr lang="ru-RU" b="1" dirty="0" smtClean="0"/>
              <a:t>безопасного поведения </a:t>
            </a:r>
            <a:r>
              <a:rPr lang="ru-RU" b="1" dirty="0" smtClean="0"/>
              <a:t>в быту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2</a:t>
            </a:r>
            <a:r>
              <a:rPr lang="ru-RU" dirty="0" smtClean="0"/>
              <a:t>. Ребенок способен к волевым усилиям, может </a:t>
            </a:r>
            <a:r>
              <a:rPr lang="ru-RU" dirty="0" smtClean="0"/>
              <a:t>следовать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 smtClean="0"/>
              <a:t>  социальным </a:t>
            </a:r>
            <a:r>
              <a:rPr lang="ru-RU" dirty="0" smtClean="0"/>
              <a:t>нормам </a:t>
            </a:r>
            <a:r>
              <a:rPr lang="ru-RU" b="1" dirty="0" smtClean="0"/>
              <a:t>поведения</a:t>
            </a:r>
            <a:r>
              <a:rPr lang="ru-RU" dirty="0" smtClean="0"/>
              <a:t> и правилам в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потенциально </a:t>
            </a:r>
            <a:r>
              <a:rPr lang="ru-RU" dirty="0" smtClean="0"/>
              <a:t>опасных ситуациях дома.</a:t>
            </a:r>
          </a:p>
          <a:p>
            <a:pPr>
              <a:buNone/>
            </a:pPr>
            <a:r>
              <a:rPr lang="ru-RU" dirty="0" smtClean="0"/>
              <a:t>3. Способен соблюдать правила </a:t>
            </a:r>
            <a:r>
              <a:rPr lang="ru-RU" b="1" dirty="0" smtClean="0"/>
              <a:t>безопасной</a:t>
            </a: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    организации индивидуальной и совместной </a:t>
            </a: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dirty="0" smtClean="0"/>
              <a:t>деятельности</a:t>
            </a:r>
            <a:r>
              <a:rPr lang="ru-RU" dirty="0" smtClean="0"/>
              <a:t>, подвижных игр, спортивных </a:t>
            </a: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dirty="0" smtClean="0"/>
              <a:t>развлечений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4. Знает, как позвать на помощь, обратиться за помощью </a:t>
            </a: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dirty="0" smtClean="0"/>
              <a:t>к </a:t>
            </a:r>
            <a:r>
              <a:rPr lang="ru-RU" dirty="0" smtClean="0"/>
              <a:t>взрослому.</a:t>
            </a:r>
          </a:p>
          <a:p>
            <a:pPr>
              <a:buNone/>
            </a:pPr>
            <a:r>
              <a:rPr lang="ru-RU" dirty="0" smtClean="0"/>
              <a:t>5. Освоил правила </a:t>
            </a:r>
            <a:r>
              <a:rPr lang="ru-RU" b="1" dirty="0" smtClean="0"/>
              <a:t>безопасного</a:t>
            </a:r>
            <a:r>
              <a:rPr lang="ru-RU" dirty="0" smtClean="0"/>
              <a:t> обращения с </a:t>
            </a: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dirty="0" smtClean="0"/>
              <a:t>электроприборами </a:t>
            </a:r>
            <a:r>
              <a:rPr lang="ru-RU" dirty="0" smtClean="0"/>
              <a:t>и бытовой химией.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 rot="19619375">
            <a:off x="490738" y="2622489"/>
            <a:ext cx="2398688" cy="1035361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4800" dirty="0" smtClean="0"/>
              <a:t>Спасибо за внимание</a:t>
            </a:r>
            <a:endParaRPr lang="ru-RU" sz="48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57" r="16957"/>
          <a:stretch>
            <a:fillRect/>
          </a:stretch>
        </p:blipFill>
        <p:spPr>
          <a:xfrm rot="420000">
            <a:off x="3184434" y="1161789"/>
            <a:ext cx="5165158" cy="3966126"/>
          </a:xfrm>
        </p:spPr>
      </p:pic>
    </p:spTree>
    <p:extLst>
      <p:ext uri="{BB962C8B-B14F-4D97-AF65-F5344CB8AC3E}">
        <p14:creationId xmlns:p14="http://schemas.microsoft.com/office/powerpoint/2010/main" val="268013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428596" y="-431236"/>
            <a:ext cx="7887820" cy="71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000" b="1" dirty="0">
              <a:solidFill>
                <a:srgbClr val="11111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способствовать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формированию 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 безопасного поведения в быту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социуме, природе.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000" dirty="0" smtClean="0">
              <a:solidFill>
                <a:srgbClr val="11111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/>
              <a:t>Сроки реализации:</a:t>
            </a:r>
            <a:r>
              <a:rPr lang="ru-RU" sz="2800" dirty="0" smtClean="0"/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/>
              <a:t>октябрь 2017 года - ноябрь 2017 года.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357158" y="500042"/>
            <a:ext cx="850112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 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Способствовать развитию чувства самозащиты, бережного отношения к своей жизни, здоровью.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Формирование потребности в 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безопасном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и здоровом образе жизни.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Воспитывать бдительность, 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безопасное поведение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способности предвидеть опасные ситуации, по возможности избегать их, при необходимости – действовать.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24558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Актуальность.</a:t>
            </a:r>
            <a:r>
              <a:rPr lang="ru-RU" dirty="0" smtClean="0"/>
              <a:t> Определить, правильно или неправильно ведет себя человек в тех или иных обстоятельствах, очень сложно. Тем не менее необходимо выделить такие правила </a:t>
            </a:r>
            <a:r>
              <a:rPr lang="ru-RU" b="1" dirty="0" smtClean="0"/>
              <a:t>поведения</a:t>
            </a:r>
            <a:r>
              <a:rPr lang="ru-RU" dirty="0" smtClean="0"/>
              <a:t>, которые должны дети выполнять неукоснительно, так как от этого зависят их здоровье и </a:t>
            </a:r>
            <a:r>
              <a:rPr lang="ru-RU" b="1" dirty="0" smtClean="0"/>
              <a:t>безопасность</a:t>
            </a:r>
            <a:r>
              <a:rPr lang="ru-RU" dirty="0" smtClean="0"/>
              <a:t>. Эти правила следует разъяснить детям подробно, а затем следить за их выполнением.</a:t>
            </a:r>
          </a:p>
          <a:p>
            <a:r>
              <a:rPr lang="ru-RU" dirty="0" smtClean="0"/>
              <a:t>Однако </a:t>
            </a:r>
            <a:r>
              <a:rPr lang="ru-RU" b="1" dirty="0" smtClean="0"/>
              <a:t>безопасность</a:t>
            </a:r>
            <a:r>
              <a:rPr lang="ru-RU" dirty="0" smtClean="0"/>
              <a:t> и здоровый образ жизни – это не просто сумма усвоенных знаний, а стиль жизни, адекватное </a:t>
            </a:r>
            <a:r>
              <a:rPr lang="ru-RU" b="1" dirty="0" smtClean="0"/>
              <a:t>поведение</a:t>
            </a:r>
            <a:r>
              <a:rPr lang="ru-RU" dirty="0" smtClean="0"/>
              <a:t> в различных ситуациях. Кроме того, дети могут оказаться в неожиданной ситуации на улице и дома, поэтому главной задачей </a:t>
            </a:r>
            <a:r>
              <a:rPr lang="ru-RU" b="1" dirty="0" smtClean="0"/>
              <a:t>проекта</a:t>
            </a:r>
            <a:r>
              <a:rPr lang="ru-RU" dirty="0" smtClean="0"/>
              <a:t> является сформировать у ребенка понятия </a:t>
            </a:r>
            <a:r>
              <a:rPr lang="ru-RU" i="1" dirty="0" smtClean="0"/>
              <a:t>«опасность – </a:t>
            </a:r>
            <a:r>
              <a:rPr lang="ru-RU" b="1" i="1" dirty="0" smtClean="0"/>
              <a:t>безопасность</a:t>
            </a:r>
            <a:r>
              <a:rPr lang="ru-RU" i="1" dirty="0" smtClean="0"/>
              <a:t>»</a:t>
            </a:r>
            <a:r>
              <a:rPr lang="ru-RU" dirty="0" smtClean="0"/>
              <a:t>, позволяющие ему самостоятельно определять статус ситуации в разных областях жизни и действовать в ней.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85720" y="1071546"/>
            <a:ext cx="8643998" cy="5357849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ru-RU" sz="2000" dirty="0" smtClean="0"/>
              <a:t> </a:t>
            </a:r>
            <a:r>
              <a:rPr lang="ru-RU" sz="2400" dirty="0" smtClean="0"/>
              <a:t>Познавательная деятельность </a:t>
            </a:r>
            <a:r>
              <a:rPr lang="ru-RU" sz="2400" i="1" dirty="0" smtClean="0"/>
              <a:t>«Опасные предметы дома»</a:t>
            </a:r>
            <a:r>
              <a:rPr lang="ru-RU" sz="2400" dirty="0" smtClean="0"/>
              <a:t>.</a:t>
            </a:r>
          </a:p>
          <a:p>
            <a:pPr>
              <a:lnSpc>
                <a:spcPct val="120000"/>
              </a:lnSpc>
            </a:pPr>
            <a:r>
              <a:rPr lang="ru-RU" sz="2400" dirty="0" smtClean="0"/>
              <a:t>Дидактические игры: </a:t>
            </a:r>
            <a:r>
              <a:rPr lang="ru-RU" sz="2400" i="1" dirty="0"/>
              <a:t> «Разложи </a:t>
            </a:r>
            <a:r>
              <a:rPr lang="ru-RU" sz="2400" i="1" dirty="0" smtClean="0"/>
              <a:t>по полкам</a:t>
            </a:r>
            <a:r>
              <a:rPr lang="ru-RU" sz="2400" i="1" dirty="0"/>
              <a:t>»</a:t>
            </a:r>
            <a:r>
              <a:rPr lang="ru-RU" sz="2400" dirty="0"/>
              <a:t>,</a:t>
            </a:r>
            <a:endParaRPr lang="ru-RU" sz="2400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ru-RU" sz="2400" i="1" dirty="0" smtClean="0"/>
              <a:t>     «Съедобное - несъедобное</a:t>
            </a:r>
            <a:r>
              <a:rPr lang="ru-RU" sz="2400" i="1" dirty="0" smtClean="0"/>
              <a:t>»</a:t>
            </a:r>
            <a:r>
              <a:rPr lang="ru-RU" sz="2400" dirty="0" smtClean="0"/>
              <a:t>,  </a:t>
            </a:r>
            <a:r>
              <a:rPr lang="ru-RU" sz="2400" i="1" dirty="0" smtClean="0"/>
              <a:t>«Выбери, как поступить», </a:t>
            </a:r>
            <a:endParaRPr lang="ru-RU" sz="2400" i="1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ru-RU" sz="2400" i="1" dirty="0" smtClean="0"/>
              <a:t>    «</a:t>
            </a:r>
            <a:r>
              <a:rPr lang="ru-RU" sz="2400" i="1" dirty="0" smtClean="0"/>
              <a:t>В мире опасных предметов».</a:t>
            </a:r>
            <a:endParaRPr lang="ru-RU" sz="2400" dirty="0" smtClean="0"/>
          </a:p>
          <a:p>
            <a:pPr>
              <a:lnSpc>
                <a:spcPct val="120000"/>
              </a:lnSpc>
            </a:pPr>
            <a:r>
              <a:rPr lang="ru-RU" sz="2400" dirty="0" smtClean="0"/>
              <a:t>Моделирование ситуации: </a:t>
            </a:r>
            <a:r>
              <a:rPr lang="ru-RU" sz="2400" i="1" dirty="0" smtClean="0"/>
              <a:t>«Электроприборы»</a:t>
            </a:r>
            <a:r>
              <a:rPr lang="ru-RU" sz="2400" dirty="0" smtClean="0"/>
              <a:t>.</a:t>
            </a:r>
          </a:p>
          <a:p>
            <a:pPr>
              <a:lnSpc>
                <a:spcPct val="120000"/>
              </a:lnSpc>
            </a:pPr>
            <a:r>
              <a:rPr lang="ru-RU" sz="2400" dirty="0" smtClean="0"/>
              <a:t>Экскурсия на кухню детского сада и в прачечную.</a:t>
            </a:r>
          </a:p>
          <a:p>
            <a:pPr>
              <a:lnSpc>
                <a:spcPct val="120000"/>
              </a:lnSpc>
            </a:pPr>
            <a:r>
              <a:rPr lang="ru-RU" sz="2400" dirty="0" smtClean="0"/>
              <a:t>Беседа: </a:t>
            </a:r>
            <a:r>
              <a:rPr lang="ru-RU" sz="2400" i="1" dirty="0" smtClean="0"/>
              <a:t>«Будь бдительным всегда».</a:t>
            </a:r>
          </a:p>
          <a:p>
            <a:pPr>
              <a:lnSpc>
                <a:spcPct val="120000"/>
              </a:lnSpc>
            </a:pPr>
            <a:r>
              <a:rPr lang="ru-RU" sz="2400" dirty="0" smtClean="0"/>
              <a:t>Посещение спектаклей: </a:t>
            </a:r>
            <a:r>
              <a:rPr lang="ru-RU" sz="2400" i="1" dirty="0" smtClean="0"/>
              <a:t>«Пожарная безопасность», «Умная зебра ПДД».</a:t>
            </a:r>
          </a:p>
          <a:p>
            <a:pPr>
              <a:lnSpc>
                <a:spcPct val="120000"/>
              </a:lnSpc>
            </a:pPr>
            <a:r>
              <a:rPr lang="ru-RU" sz="2400" dirty="0" smtClean="0"/>
              <a:t> Пересказ по картинке </a:t>
            </a:r>
            <a:r>
              <a:rPr lang="ru-RU" sz="2400" i="1" dirty="0" smtClean="0"/>
              <a:t>«Пожар в доме».</a:t>
            </a:r>
            <a:endParaRPr lang="ru-RU" sz="2400" dirty="0" smtClean="0"/>
          </a:p>
          <a:p>
            <a:pPr>
              <a:lnSpc>
                <a:spcPct val="120000"/>
              </a:lnSpc>
            </a:pPr>
            <a:endParaRPr lang="ru-RU" sz="2400" dirty="0" smtClean="0"/>
          </a:p>
          <a:p>
            <a:pPr>
              <a:lnSpc>
                <a:spcPct val="120000"/>
              </a:lnSpc>
            </a:pPr>
            <a:endParaRPr lang="ru-RU" sz="2400" i="1" dirty="0" smtClean="0"/>
          </a:p>
          <a:p>
            <a:endParaRPr lang="ru-RU" sz="2000" dirty="0"/>
          </a:p>
        </p:txBody>
      </p:sp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785918" y="357166"/>
            <a:ext cx="50253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Содержание работы: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5312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Чтение С. Я. Маршак </a:t>
            </a:r>
            <a:r>
              <a:rPr lang="ru-RU" i="1" dirty="0" smtClean="0"/>
              <a:t>«Рассказ о неизвестном герое».</a:t>
            </a:r>
            <a:endParaRPr lang="ru-RU" dirty="0" smtClean="0"/>
          </a:p>
          <a:p>
            <a:r>
              <a:rPr lang="ru-RU" dirty="0" smtClean="0"/>
              <a:t>Продуктивная деятельность </a:t>
            </a:r>
            <a:r>
              <a:rPr lang="ru-RU" i="1" dirty="0" smtClean="0"/>
              <a:t>«Знак ГТО»</a:t>
            </a:r>
            <a:r>
              <a:rPr lang="ru-RU" dirty="0" smtClean="0"/>
              <a:t> - рисование.</a:t>
            </a:r>
          </a:p>
          <a:p>
            <a:r>
              <a:rPr lang="ru-RU" dirty="0" smtClean="0"/>
              <a:t>Сюжетно-ролевая игра </a:t>
            </a:r>
            <a:r>
              <a:rPr lang="ru-RU" i="1" dirty="0" smtClean="0"/>
              <a:t>«На службе».</a:t>
            </a:r>
            <a:endParaRPr lang="ru-RU" dirty="0" smtClean="0"/>
          </a:p>
          <a:p>
            <a:r>
              <a:rPr lang="ru-RU" dirty="0" smtClean="0"/>
              <a:t>Тренинг </a:t>
            </a:r>
            <a:r>
              <a:rPr lang="ru-RU" i="1" dirty="0" smtClean="0"/>
              <a:t>«Как себя вести себя с незнакомцами».</a:t>
            </a:r>
            <a:endParaRPr lang="ru-RU" dirty="0" smtClean="0"/>
          </a:p>
          <a:p>
            <a:pPr>
              <a:lnSpc>
                <a:spcPct val="120000"/>
              </a:lnSpc>
            </a:pPr>
            <a:r>
              <a:rPr lang="ru-RU" sz="2800" dirty="0" smtClean="0"/>
              <a:t>Познавательная деятельность </a:t>
            </a:r>
            <a:r>
              <a:rPr lang="ru-RU" sz="2800" i="1" dirty="0" smtClean="0"/>
              <a:t>«Колются, режут, их трогать нельзя».</a:t>
            </a:r>
            <a:endParaRPr lang="ru-RU" sz="2800" dirty="0" smtClean="0"/>
          </a:p>
          <a:p>
            <a:pPr>
              <a:lnSpc>
                <a:spcPct val="120000"/>
              </a:lnSpc>
            </a:pPr>
            <a:r>
              <a:rPr lang="ru-RU" sz="2800" dirty="0" smtClean="0"/>
              <a:t> Продуктивная деятельность </a:t>
            </a:r>
            <a:r>
              <a:rPr lang="ru-RU" sz="2800" i="1" dirty="0" smtClean="0"/>
              <a:t>«Эмблема службы </a:t>
            </a:r>
            <a:r>
              <a:rPr lang="ru-RU" sz="2800" b="1" i="1" dirty="0" smtClean="0"/>
              <a:t>безопасности</a:t>
            </a:r>
            <a:r>
              <a:rPr lang="ru-RU" sz="2800" i="1" dirty="0" smtClean="0"/>
              <a:t>» </a:t>
            </a:r>
            <a:r>
              <a:rPr lang="ru-RU" sz="2800" dirty="0" smtClean="0"/>
              <a:t>– рисование.</a:t>
            </a:r>
          </a:p>
          <a:p>
            <a:pPr>
              <a:lnSpc>
                <a:spcPct val="120000"/>
              </a:lnSpc>
            </a:pPr>
            <a:r>
              <a:rPr lang="ru-RU" sz="2800" dirty="0" smtClean="0"/>
              <a:t>Познавательная беседа «Наш друг и помощник </a:t>
            </a:r>
            <a:r>
              <a:rPr lang="ru-RU" sz="2800" i="1" dirty="0" smtClean="0"/>
              <a:t>«Дядя Степа».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2779404"/>
          </a:xfrm>
        </p:spPr>
        <p:txBody>
          <a:bodyPr/>
          <a:lstStyle/>
          <a:p>
            <a:r>
              <a:rPr lang="ru-RU" dirty="0" smtClean="0"/>
              <a:t>Конкурс плакатов </a:t>
            </a:r>
            <a:r>
              <a:rPr lang="ru-RU" i="1" dirty="0" smtClean="0"/>
              <a:t>«Осторожно! Огонь</a:t>
            </a:r>
            <a:r>
              <a:rPr lang="ru-RU" i="1" dirty="0" smtClean="0"/>
              <a:t>!»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Консультации на тему </a:t>
            </a:r>
            <a:r>
              <a:rPr lang="ru-RU" i="1" dirty="0" smtClean="0"/>
              <a:t>«Ребенок дома</a:t>
            </a:r>
            <a:r>
              <a:rPr lang="ru-RU" i="1" dirty="0" smtClean="0"/>
              <a:t>»</a:t>
            </a:r>
          </a:p>
          <a:p>
            <a:pPr marL="0" indent="0">
              <a:buNone/>
            </a:pPr>
            <a:endParaRPr lang="ru-RU" i="1" dirty="0" smtClean="0"/>
          </a:p>
          <a:p>
            <a:r>
              <a:rPr lang="ru-RU" dirty="0" smtClean="0"/>
              <a:t>Консультации </a:t>
            </a:r>
            <a:r>
              <a:rPr lang="ru-RU" i="1" dirty="0" smtClean="0"/>
              <a:t>«Вредные привычки наших </a:t>
            </a:r>
            <a:r>
              <a:rPr lang="ru-RU" b="1" i="1" dirty="0" smtClean="0"/>
              <a:t>детей</a:t>
            </a:r>
            <a:r>
              <a:rPr lang="ru-RU" i="1" dirty="0" smtClean="0"/>
              <a:t>»</a:t>
            </a:r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Работа </a:t>
            </a:r>
            <a:r>
              <a:rPr lang="ru-RU" b="1" dirty="0" smtClean="0"/>
              <a:t>с родителями: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14290"/>
            <a:ext cx="8305800" cy="85725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«Пожарная безопасность», </a:t>
            </a:r>
            <a:br>
              <a:rPr lang="ru-RU" sz="3200" dirty="0" smtClean="0"/>
            </a:br>
            <a:r>
              <a:rPr lang="ru-RU" sz="3200" dirty="0" smtClean="0"/>
              <a:t>«Умная зебра ПДД».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1071546"/>
            <a:ext cx="8501122" cy="5527679"/>
          </a:xfr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16632"/>
            <a:ext cx="7200800" cy="6552727"/>
          </a:xfrm>
        </p:spPr>
      </p:pic>
    </p:spTree>
    <p:extLst>
      <p:ext uri="{BB962C8B-B14F-4D97-AF65-F5344CB8AC3E}">
        <p14:creationId xmlns:p14="http://schemas.microsoft.com/office/powerpoint/2010/main" val="89301034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296</TotalTime>
  <Words>65</Words>
  <Application>Microsoft Office PowerPoint</Application>
  <PresentationFormat>Экран (4:3)</PresentationFormat>
  <Paragraphs>55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Проект:</vt:lpstr>
      <vt:lpstr>Презентация PowerPoint</vt:lpstr>
      <vt:lpstr>Презентация PowerPoint</vt:lpstr>
      <vt:lpstr>Презентация PowerPoint</vt:lpstr>
      <vt:lpstr>Содержание работы:</vt:lpstr>
      <vt:lpstr>Презентация PowerPoint</vt:lpstr>
      <vt:lpstr>   Работа с родителями: </vt:lpstr>
      <vt:lpstr>«Пожарная безопасность»,  «Умная зебра ПДД».</vt:lpstr>
      <vt:lpstr>Презентация PowerPoint</vt:lpstr>
      <vt:lpstr>Презентация PowerPoint</vt:lpstr>
      <vt:lpstr>Презентация PowerPoint</vt:lpstr>
      <vt:lpstr>Презентация PowerPoint</vt:lpstr>
      <vt:lpstr>Ожидаемые результаты: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«Правила поведения  в экстренных ситуациях» </dc:title>
  <cp:lastModifiedBy>Виталий</cp:lastModifiedBy>
  <cp:revision>33</cp:revision>
  <dcterms:modified xsi:type="dcterms:W3CDTF">2018-01-05T07:43:17Z</dcterms:modified>
</cp:coreProperties>
</file>